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92" r:id="rId6"/>
    <p:sldMasterId id="2147483804" r:id="rId7"/>
    <p:sldMasterId id="2147483816" r:id="rId8"/>
    <p:sldMasterId id="2147483828" r:id="rId9"/>
    <p:sldMasterId id="2147483840" r:id="rId10"/>
    <p:sldMasterId id="2147483864" r:id="rId11"/>
  </p:sldMasterIdLst>
  <p:notesMasterIdLst>
    <p:notesMasterId r:id="rId33"/>
  </p:notesMasterIdLst>
  <p:sldIdLst>
    <p:sldId id="257" r:id="rId12"/>
    <p:sldId id="258" r:id="rId13"/>
    <p:sldId id="259" r:id="rId14"/>
    <p:sldId id="276" r:id="rId15"/>
    <p:sldId id="279" r:id="rId16"/>
    <p:sldId id="260" r:id="rId17"/>
    <p:sldId id="261" r:id="rId18"/>
    <p:sldId id="280" r:id="rId19"/>
    <p:sldId id="262" r:id="rId20"/>
    <p:sldId id="278" r:id="rId21"/>
    <p:sldId id="281" r:id="rId22"/>
    <p:sldId id="277" r:id="rId23"/>
    <p:sldId id="282" r:id="rId24"/>
    <p:sldId id="269" r:id="rId25"/>
    <p:sldId id="270" r:id="rId26"/>
    <p:sldId id="271" r:id="rId27"/>
    <p:sldId id="283" r:id="rId28"/>
    <p:sldId id="272" r:id="rId29"/>
    <p:sldId id="273" r:id="rId30"/>
    <p:sldId id="284" r:id="rId31"/>
    <p:sldId id="27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5895D-DDB4-472D-AD75-EC5EFD591275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34377-6B8A-47C4-B1C3-09A1EDDAE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209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585431B-6C77-475B-A88B-DE9BDD5FB0EF}" type="slidenum">
              <a:rPr lang="ru-RU">
                <a:solidFill>
                  <a:prstClr val="black"/>
                </a:solidFill>
              </a:rPr>
              <a:pPr eaLnBrk="1" hangingPunct="1"/>
              <a:t>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4581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prstClr val="black"/>
                </a:solidFill>
              </a:rPr>
              <a:t>www.deti-66.ru</a:t>
            </a:r>
            <a:endParaRPr lang="ru-RU">
              <a:solidFill>
                <a:prstClr val="black"/>
              </a:solidFill>
            </a:endParaRPr>
          </a:p>
        </p:txBody>
      </p:sp>
      <p:sp>
        <p:nvSpPr>
          <p:cNvPr id="24582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prstClr val="black"/>
                </a:solidFill>
              </a:rPr>
              <a:t>нтернет-конкурс "Мастер презентаций"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585431B-6C77-475B-A88B-DE9BDD5FB0EF}" type="slidenum">
              <a:rPr lang="ru-RU">
                <a:solidFill>
                  <a:prstClr val="black"/>
                </a:solidFill>
              </a:rPr>
              <a:pPr eaLnBrk="1" hangingPunct="1"/>
              <a:t>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4581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prstClr val="black"/>
                </a:solidFill>
              </a:rPr>
              <a:t>www.deti-66.ru</a:t>
            </a:r>
            <a:endParaRPr lang="ru-RU">
              <a:solidFill>
                <a:prstClr val="black"/>
              </a:solidFill>
            </a:endParaRPr>
          </a:p>
        </p:txBody>
      </p:sp>
      <p:sp>
        <p:nvSpPr>
          <p:cNvPr id="24582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>
                <a:solidFill>
                  <a:prstClr val="black"/>
                </a:solidFill>
              </a:rPr>
              <a:t>нтернет-конкурс "Мастер презентаций"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734377-6B8A-47C4-B1C3-09A1EDDAE58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698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936988"/>
      </p:ext>
    </p:extLst>
  </p:cSld>
  <p:clrMapOvr>
    <a:masterClrMapping/>
  </p:clrMapOvr>
  <p:transition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596464"/>
      </p:ext>
    </p:extLst>
  </p:cSld>
  <p:clrMapOvr>
    <a:masterClrMapping/>
  </p:clrMapOvr>
  <p:transition advTm="400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371601"/>
      </p:ext>
    </p:extLst>
  </p:cSld>
  <p:clrMapOvr>
    <a:masterClrMapping/>
  </p:clrMapOvr>
  <p:transition advTm="4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089772"/>
      </p:ext>
    </p:extLst>
  </p:cSld>
  <p:clrMapOvr>
    <a:masterClrMapping/>
  </p:clrMapOvr>
  <p:transition advTm="4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80681"/>
      </p:ext>
    </p:extLst>
  </p:cSld>
  <p:clrMapOvr>
    <a:masterClrMapping/>
  </p:clrMapOvr>
  <p:transition advTm="4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068329"/>
      </p:ext>
    </p:extLst>
  </p:cSld>
  <p:clrMapOvr>
    <a:masterClrMapping/>
  </p:clrMapOvr>
  <p:transition advTm="4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486556"/>
      </p:ext>
    </p:extLst>
  </p:cSld>
  <p:clrMapOvr>
    <a:masterClrMapping/>
  </p:clrMapOvr>
  <p:transition advTm="4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249390"/>
      </p:ext>
    </p:extLst>
  </p:cSld>
  <p:clrMapOvr>
    <a:masterClrMapping/>
  </p:clrMapOvr>
  <p:transition advTm="4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25201"/>
      </p:ext>
    </p:extLst>
  </p:cSld>
  <p:clrMapOvr>
    <a:masterClrMapping/>
  </p:clrMapOvr>
  <p:transition advTm="4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873278"/>
      </p:ext>
    </p:extLst>
  </p:cSld>
  <p:clrMapOvr>
    <a:masterClrMapping/>
  </p:clrMapOvr>
  <p:transition advTm="4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992889"/>
      </p:ext>
    </p:extLst>
  </p:cSld>
  <p:clrMapOvr>
    <a:masterClrMapping/>
  </p:clrMapOvr>
  <p:transition advTm="4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892814"/>
      </p:ext>
    </p:extLst>
  </p:cSld>
  <p:clrMapOvr>
    <a:masterClrMapping/>
  </p:clrMapOvr>
  <p:transition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987814"/>
      </p:ext>
    </p:extLst>
  </p:cSld>
  <p:clrMapOvr>
    <a:masterClrMapping/>
  </p:clrMapOvr>
  <p:transition advTm="400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082290"/>
      </p:ext>
    </p:extLst>
  </p:cSld>
  <p:clrMapOvr>
    <a:masterClrMapping/>
  </p:clrMapOvr>
  <p:transition advTm="4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016486"/>
      </p:ext>
    </p:extLst>
  </p:cSld>
  <p:clrMapOvr>
    <a:masterClrMapping/>
  </p:clrMapOvr>
  <p:transition advTm="4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169184"/>
      </p:ext>
    </p:extLst>
  </p:cSld>
  <p:clrMapOvr>
    <a:masterClrMapping/>
  </p:clrMapOvr>
  <p:transition advTm="4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67674"/>
      </p:ext>
    </p:extLst>
  </p:cSld>
  <p:clrMapOvr>
    <a:masterClrMapping/>
  </p:clrMapOvr>
  <p:transition advTm="4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18342"/>
      </p:ext>
    </p:extLst>
  </p:cSld>
  <p:clrMapOvr>
    <a:masterClrMapping/>
  </p:clrMapOvr>
  <p:transition advTm="4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747735"/>
      </p:ext>
    </p:extLst>
  </p:cSld>
  <p:clrMapOvr>
    <a:masterClrMapping/>
  </p:clrMapOvr>
  <p:transition advTm="4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203786"/>
      </p:ext>
    </p:extLst>
  </p:cSld>
  <p:clrMapOvr>
    <a:masterClrMapping/>
  </p:clrMapOvr>
  <p:transition advTm="4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756896"/>
      </p:ext>
    </p:extLst>
  </p:cSld>
  <p:clrMapOvr>
    <a:masterClrMapping/>
  </p:clrMapOvr>
  <p:transition advTm="4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035179"/>
      </p:ext>
    </p:extLst>
  </p:cSld>
  <p:clrMapOvr>
    <a:masterClrMapping/>
  </p:clrMapOvr>
  <p:transition advTm="4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786826"/>
      </p:ext>
    </p:extLst>
  </p:cSld>
  <p:clrMapOvr>
    <a:masterClrMapping/>
  </p:clrMapOvr>
  <p:transition advTm="4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597273"/>
      </p:ext>
    </p:extLst>
  </p:cSld>
  <p:clrMapOvr>
    <a:masterClrMapping/>
  </p:clrMapOvr>
  <p:transition advTm="4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63084"/>
      </p:ext>
    </p:extLst>
  </p:cSld>
  <p:clrMapOvr>
    <a:masterClrMapping/>
  </p:clrMapOvr>
  <p:transition advTm="4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869762"/>
      </p:ext>
    </p:extLst>
  </p:cSld>
  <p:clrMapOvr>
    <a:masterClrMapping/>
  </p:clrMapOvr>
  <p:transition advTm="4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315686"/>
      </p:ext>
    </p:extLst>
  </p:cSld>
  <p:clrMapOvr>
    <a:masterClrMapping/>
  </p:clrMapOvr>
  <p:transition advTm="4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405081"/>
      </p:ext>
    </p:extLst>
  </p:cSld>
  <p:clrMapOvr>
    <a:masterClrMapping/>
  </p:clrMapOvr>
  <p:transition advTm="4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909669"/>
      </p:ext>
    </p:extLst>
  </p:cSld>
  <p:clrMapOvr>
    <a:masterClrMapping/>
  </p:clrMapOvr>
  <p:transition advTm="4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93372"/>
      </p:ext>
    </p:extLst>
  </p:cSld>
  <p:clrMapOvr>
    <a:masterClrMapping/>
  </p:clrMapOvr>
  <p:transition advTm="4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670191"/>
      </p:ext>
    </p:extLst>
  </p:cSld>
  <p:clrMapOvr>
    <a:masterClrMapping/>
  </p:clrMapOvr>
  <p:transition advTm="4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188065"/>
      </p:ext>
    </p:extLst>
  </p:cSld>
  <p:clrMapOvr>
    <a:masterClrMapping/>
  </p:clrMapOvr>
  <p:transition advTm="4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846544"/>
      </p:ext>
    </p:extLst>
  </p:cSld>
  <p:clrMapOvr>
    <a:masterClrMapping/>
  </p:clrMapOvr>
  <p:transition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862739"/>
      </p:ext>
    </p:extLst>
  </p:cSld>
  <p:clrMapOvr>
    <a:masterClrMapping/>
  </p:clrMapOvr>
  <p:transition advTm="4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840857"/>
      </p:ext>
    </p:extLst>
  </p:cSld>
  <p:clrMapOvr>
    <a:masterClrMapping/>
  </p:clrMapOvr>
  <p:transition advTm="4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71136"/>
      </p:ext>
    </p:extLst>
  </p:cSld>
  <p:clrMapOvr>
    <a:masterClrMapping/>
  </p:clrMapOvr>
  <p:transition advTm="4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740532"/>
      </p:ext>
    </p:extLst>
  </p:cSld>
  <p:clrMapOvr>
    <a:masterClrMapping/>
  </p:clrMapOvr>
  <p:transition advTm="4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160615"/>
      </p:ext>
    </p:extLst>
  </p:cSld>
  <p:clrMapOvr>
    <a:masterClrMapping/>
  </p:clrMapOvr>
  <p:transition advTm="4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561309"/>
      </p:ext>
    </p:extLst>
  </p:cSld>
  <p:clrMapOvr>
    <a:masterClrMapping/>
  </p:clrMapOvr>
  <p:transition advTm="4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688342"/>
      </p:ext>
    </p:extLst>
  </p:cSld>
  <p:clrMapOvr>
    <a:masterClrMapping/>
  </p:clrMapOvr>
  <p:transition advTm="4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925557"/>
      </p:ext>
    </p:extLst>
  </p:cSld>
  <p:clrMapOvr>
    <a:masterClrMapping/>
  </p:clrMapOvr>
  <p:transition advTm="4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030959"/>
      </p:ext>
    </p:extLst>
  </p:cSld>
  <p:clrMapOvr>
    <a:masterClrMapping/>
  </p:clrMapOvr>
  <p:transition advTm="4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51704"/>
      </p:ext>
    </p:extLst>
  </p:cSld>
  <p:clrMapOvr>
    <a:masterClrMapping/>
  </p:clrMapOvr>
  <p:transition advTm="4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400621"/>
      </p:ext>
    </p:extLst>
  </p:cSld>
  <p:clrMapOvr>
    <a:masterClrMapping/>
  </p:clrMapOvr>
  <p:transition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07860"/>
      </p:ext>
    </p:extLst>
  </p:cSld>
  <p:clrMapOvr>
    <a:masterClrMapping/>
  </p:clrMapOvr>
  <p:transition advTm="400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34493"/>
      </p:ext>
    </p:extLst>
  </p:cSld>
  <p:clrMapOvr>
    <a:masterClrMapping/>
  </p:clrMapOvr>
  <p:transition advTm="4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90817"/>
      </p:ext>
    </p:extLst>
  </p:cSld>
  <p:clrMapOvr>
    <a:masterClrMapping/>
  </p:clrMapOvr>
  <p:transition advTm="4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512977"/>
      </p:ext>
    </p:extLst>
  </p:cSld>
  <p:clrMapOvr>
    <a:masterClrMapping/>
  </p:clrMapOvr>
  <p:transition advTm="4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771959"/>
      </p:ext>
    </p:extLst>
  </p:cSld>
  <p:clrMapOvr>
    <a:masterClrMapping/>
  </p:clrMapOvr>
  <p:transition advTm="4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604339"/>
      </p:ext>
    </p:extLst>
  </p:cSld>
  <p:clrMapOvr>
    <a:masterClrMapping/>
  </p:clrMapOvr>
  <p:transition advTm="4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451269"/>
      </p:ext>
    </p:extLst>
  </p:cSld>
  <p:clrMapOvr>
    <a:masterClrMapping/>
  </p:clrMapOvr>
  <p:transition advTm="4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13039"/>
      </p:ext>
    </p:extLst>
  </p:cSld>
  <p:clrMapOvr>
    <a:masterClrMapping/>
  </p:clrMapOvr>
  <p:transition advTm="4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25373"/>
      </p:ext>
    </p:extLst>
  </p:cSld>
  <p:clrMapOvr>
    <a:masterClrMapping/>
  </p:clrMapOvr>
  <p:transition advTm="4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881096"/>
      </p:ext>
    </p:extLst>
  </p:cSld>
  <p:clrMapOvr>
    <a:masterClrMapping/>
  </p:clrMapOvr>
  <p:transition advTm="4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192965"/>
      </p:ext>
    </p:extLst>
  </p:cSld>
  <p:clrMapOvr>
    <a:masterClrMapping/>
  </p:clrMapOvr>
  <p:transition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665343"/>
      </p:ext>
    </p:extLst>
  </p:cSld>
  <p:clrMapOvr>
    <a:masterClrMapping/>
  </p:clrMapOvr>
  <p:transition advTm="400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41548"/>
      </p:ext>
    </p:extLst>
  </p:cSld>
  <p:clrMapOvr>
    <a:masterClrMapping/>
  </p:clrMapOvr>
  <p:transition advTm="4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36860"/>
      </p:ext>
    </p:extLst>
  </p:cSld>
  <p:clrMapOvr>
    <a:masterClrMapping/>
  </p:clrMapOvr>
  <p:transition advTm="4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001276"/>
      </p:ext>
    </p:extLst>
  </p:cSld>
  <p:clrMapOvr>
    <a:masterClrMapping/>
  </p:clrMapOvr>
  <p:transition advTm="4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951245"/>
      </p:ext>
    </p:extLst>
  </p:cSld>
  <p:clrMapOvr>
    <a:masterClrMapping/>
  </p:clrMapOvr>
  <p:transition advTm="4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89504"/>
      </p:ext>
    </p:extLst>
  </p:cSld>
  <p:clrMapOvr>
    <a:masterClrMapping/>
  </p:clrMapOvr>
  <p:transition advTm="4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144154"/>
      </p:ext>
    </p:extLst>
  </p:cSld>
  <p:clrMapOvr>
    <a:masterClrMapping/>
  </p:clrMapOvr>
  <p:transition advTm="4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557126"/>
      </p:ext>
    </p:extLst>
  </p:cSld>
  <p:clrMapOvr>
    <a:masterClrMapping/>
  </p:clrMapOvr>
  <p:transition advTm="4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331688"/>
      </p:ext>
    </p:extLst>
  </p:cSld>
  <p:clrMapOvr>
    <a:masterClrMapping/>
  </p:clrMapOvr>
  <p:transition advTm="4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720901"/>
      </p:ext>
    </p:extLst>
  </p:cSld>
  <p:clrMapOvr>
    <a:masterClrMapping/>
  </p:clrMapOvr>
  <p:transition advTm="4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296161"/>
      </p:ext>
    </p:extLst>
  </p:cSld>
  <p:clrMapOvr>
    <a:masterClrMapping/>
  </p:clrMapOvr>
  <p:transition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370372"/>
      </p:ext>
    </p:extLst>
  </p:cSld>
  <p:clrMapOvr>
    <a:masterClrMapping/>
  </p:clrMapOvr>
  <p:transition advTm="400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963890"/>
      </p:ext>
    </p:extLst>
  </p:cSld>
  <p:clrMapOvr>
    <a:masterClrMapping/>
  </p:clrMapOvr>
  <p:transition advTm="4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702994"/>
      </p:ext>
    </p:extLst>
  </p:cSld>
  <p:clrMapOvr>
    <a:masterClrMapping/>
  </p:clrMapOvr>
  <p:transition advTm="4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492789"/>
      </p:ext>
    </p:extLst>
  </p:cSld>
  <p:clrMapOvr>
    <a:masterClrMapping/>
  </p:clrMapOvr>
  <p:transition advTm="4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743945"/>
      </p:ext>
    </p:extLst>
  </p:cSld>
  <p:clrMapOvr>
    <a:masterClrMapping/>
  </p:clrMapOvr>
  <p:transition advTm="4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849732"/>
      </p:ext>
    </p:extLst>
  </p:cSld>
  <p:clrMapOvr>
    <a:masterClrMapping/>
  </p:clrMapOvr>
  <p:transition advTm="4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22342"/>
      </p:ext>
    </p:extLst>
  </p:cSld>
  <p:clrMapOvr>
    <a:masterClrMapping/>
  </p:clrMapOvr>
  <p:transition advTm="4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73398"/>
      </p:ext>
    </p:extLst>
  </p:cSld>
  <p:clrMapOvr>
    <a:masterClrMapping/>
  </p:clrMapOvr>
  <p:transition advTm="4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321954"/>
      </p:ext>
    </p:extLst>
  </p:cSld>
  <p:clrMapOvr>
    <a:masterClrMapping/>
  </p:clrMapOvr>
  <p:transition advTm="4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771618"/>
      </p:ext>
    </p:extLst>
  </p:cSld>
  <p:clrMapOvr>
    <a:masterClrMapping/>
  </p:clrMapOvr>
  <p:transition advTm="4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003804"/>
      </p:ext>
    </p:extLst>
  </p:cSld>
  <p:clrMapOvr>
    <a:masterClrMapping/>
  </p:clrMapOvr>
  <p:transition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392155"/>
      </p:ext>
    </p:extLst>
  </p:cSld>
  <p:clrMapOvr>
    <a:masterClrMapping/>
  </p:clrMapOvr>
  <p:transition advTm="400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173800"/>
      </p:ext>
    </p:extLst>
  </p:cSld>
  <p:clrMapOvr>
    <a:masterClrMapping/>
  </p:clrMapOvr>
  <p:transition advTm="4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41571"/>
      </p:ext>
    </p:extLst>
  </p:cSld>
  <p:clrMapOvr>
    <a:masterClrMapping/>
  </p:clrMapOvr>
  <p:transition advTm="4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33712"/>
      </p:ext>
    </p:extLst>
  </p:cSld>
  <p:clrMapOvr>
    <a:masterClrMapping/>
  </p:clrMapOvr>
  <p:transition advTm="4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613116"/>
      </p:ext>
    </p:extLst>
  </p:cSld>
  <p:clrMapOvr>
    <a:masterClrMapping/>
  </p:clrMapOvr>
  <p:transition advTm="4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99130"/>
      </p:ext>
    </p:extLst>
  </p:cSld>
  <p:clrMapOvr>
    <a:masterClrMapping/>
  </p:clrMapOvr>
  <p:transition advTm="4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814957"/>
      </p:ext>
    </p:extLst>
  </p:cSld>
  <p:clrMapOvr>
    <a:masterClrMapping/>
  </p:clrMapOvr>
  <p:transition advTm="4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155970"/>
      </p:ext>
    </p:extLst>
  </p:cSld>
  <p:clrMapOvr>
    <a:masterClrMapping/>
  </p:clrMapOvr>
  <p:transition advTm="4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054574"/>
      </p:ext>
    </p:extLst>
  </p:cSld>
  <p:clrMapOvr>
    <a:masterClrMapping/>
  </p:clrMapOvr>
  <p:transition advTm="4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417397"/>
      </p:ext>
    </p:extLst>
  </p:cSld>
  <p:clrMapOvr>
    <a:masterClrMapping/>
  </p:clrMapOvr>
  <p:transition advTm="4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367519"/>
      </p:ext>
    </p:extLst>
  </p:cSld>
  <p:clrMapOvr>
    <a:masterClrMapping/>
  </p:clrMapOvr>
  <p:transition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833175"/>
      </p:ext>
    </p:extLst>
  </p:cSld>
  <p:clrMapOvr>
    <a:masterClrMapping/>
  </p:clrMapOvr>
  <p:transition advTm="400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175548"/>
      </p:ext>
    </p:extLst>
  </p:cSld>
  <p:clrMapOvr>
    <a:masterClrMapping/>
  </p:clrMapOvr>
  <p:transition advTm="4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011635"/>
      </p:ext>
    </p:extLst>
  </p:cSld>
  <p:clrMapOvr>
    <a:masterClrMapping/>
  </p:clrMapOvr>
  <p:transition advTm="4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567920"/>
      </p:ext>
    </p:extLst>
  </p:cSld>
  <p:clrMapOvr>
    <a:masterClrMapping/>
  </p:clrMapOvr>
  <p:transition advTm="4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082194"/>
      </p:ext>
    </p:extLst>
  </p:cSld>
  <p:clrMapOvr>
    <a:masterClrMapping/>
  </p:clrMapOvr>
  <p:transition advTm="4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883186"/>
      </p:ext>
    </p:extLst>
  </p:cSld>
  <p:clrMapOvr>
    <a:masterClrMapping/>
  </p:clrMapOvr>
  <p:transition advTm="4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225980"/>
      </p:ext>
    </p:extLst>
  </p:cSld>
  <p:clrMapOvr>
    <a:masterClrMapping/>
  </p:clrMapOvr>
  <p:transition advTm="4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079357"/>
      </p:ext>
    </p:extLst>
  </p:cSld>
  <p:clrMapOvr>
    <a:masterClrMapping/>
  </p:clrMapOvr>
  <p:transition advTm="4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277834"/>
      </p:ext>
    </p:extLst>
  </p:cSld>
  <p:clrMapOvr>
    <a:masterClrMapping/>
  </p:clrMapOvr>
  <p:transition advTm="4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66482"/>
      </p:ext>
    </p:extLst>
  </p:cSld>
  <p:clrMapOvr>
    <a:masterClrMapping/>
  </p:clrMapOvr>
  <p:transition advTm="4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353224"/>
      </p:ext>
    </p:extLst>
  </p:cSld>
  <p:clrMapOvr>
    <a:masterClrMapping/>
  </p:clrMapOvr>
  <p:transition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516784"/>
      </p:ext>
    </p:extLst>
  </p:cSld>
  <p:clrMapOvr>
    <a:masterClrMapping/>
  </p:clrMapOvr>
  <p:transition advTm="400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01500"/>
      </p:ext>
    </p:extLst>
  </p:cSld>
  <p:clrMapOvr>
    <a:masterClrMapping/>
  </p:clrMapOvr>
  <p:transition advTm="4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783920"/>
      </p:ext>
    </p:extLst>
  </p:cSld>
  <p:clrMapOvr>
    <a:masterClrMapping/>
  </p:clrMapOvr>
  <p:transition advTm="4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056945"/>
      </p:ext>
    </p:extLst>
  </p:cSld>
  <p:clrMapOvr>
    <a:masterClrMapping/>
  </p:clrMapOvr>
  <p:transition advTm="4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327459"/>
      </p:ext>
    </p:extLst>
  </p:cSld>
  <p:clrMapOvr>
    <a:masterClrMapping/>
  </p:clrMapOvr>
  <p:transition advTm="4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585071"/>
      </p:ext>
    </p:extLst>
  </p:cSld>
  <p:clrMapOvr>
    <a:masterClrMapping/>
  </p:clrMapOvr>
  <p:transition advTm="4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509763"/>
      </p:ext>
    </p:extLst>
  </p:cSld>
  <p:clrMapOvr>
    <a:masterClrMapping/>
  </p:clrMapOvr>
  <p:transition advTm="4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245662"/>
      </p:ext>
    </p:extLst>
  </p:cSld>
  <p:clrMapOvr>
    <a:masterClrMapping/>
  </p:clrMapOvr>
  <p:transition advTm="4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55496"/>
      </p:ext>
    </p:extLst>
  </p:cSld>
  <p:clrMapOvr>
    <a:masterClrMapping/>
  </p:clrMapOvr>
  <p:transition advTm="4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844873"/>
      </p:ext>
    </p:extLst>
  </p:cSld>
  <p:clrMapOvr>
    <a:masterClrMapping/>
  </p:clrMapOvr>
  <p:transition advTm="4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B91CD-CE22-47F4-A88B-8C90B90907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469510"/>
      </p:ext>
    </p:extLst>
  </p:cSld>
  <p:clrMapOvr>
    <a:masterClrMapping/>
  </p:clrMapOvr>
  <p:transition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16104"/>
      </p:ext>
    </p:extLst>
  </p:cSld>
  <p:clrMapOvr>
    <a:masterClrMapping/>
  </p:clrMapOvr>
  <p:transition advTm="400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B9DF-FD06-42AC-BDDC-C4238615E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692848"/>
      </p:ext>
    </p:extLst>
  </p:cSld>
  <p:clrMapOvr>
    <a:masterClrMapping/>
  </p:clrMapOvr>
  <p:transition advTm="4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C23C1-38C5-494E-B9D9-40AE58C148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583702"/>
      </p:ext>
    </p:extLst>
  </p:cSld>
  <p:clrMapOvr>
    <a:masterClrMapping/>
  </p:clrMapOvr>
  <p:transition advTm="4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91200"/>
            <a:ext cx="4038600" cy="33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8CA-C1EC-4475-9347-86726CFF2C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146674"/>
      </p:ext>
    </p:extLst>
  </p:cSld>
  <p:clrMapOvr>
    <a:masterClrMapping/>
  </p:clrMapOvr>
  <p:transition advTm="4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ACDDF-709D-43C6-A80A-9C9D2E35A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08890"/>
      </p:ext>
    </p:extLst>
  </p:cSld>
  <p:clrMapOvr>
    <a:masterClrMapping/>
  </p:clrMapOvr>
  <p:transition advTm="4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10266-CFAB-4F22-9005-D82A3B490D0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959597"/>
      </p:ext>
    </p:extLst>
  </p:cSld>
  <p:clrMapOvr>
    <a:masterClrMapping/>
  </p:clrMapOvr>
  <p:transition advTm="4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7B299-CB6B-4F0C-9575-5FACDB0B06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451392"/>
      </p:ext>
    </p:extLst>
  </p:cSld>
  <p:clrMapOvr>
    <a:masterClrMapping/>
  </p:clrMapOvr>
  <p:transition advTm="4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E74B9-ECA1-41A6-A87B-0F9612805B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835204"/>
      </p:ext>
    </p:extLst>
  </p:cSld>
  <p:clrMapOvr>
    <a:masterClrMapping/>
  </p:clrMapOvr>
  <p:transition advTm="4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9C964-E260-4BF9-946B-4596F89A733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832030"/>
      </p:ext>
    </p:extLst>
  </p:cSld>
  <p:clrMapOvr>
    <a:masterClrMapping/>
  </p:clrMapOvr>
  <p:transition advTm="4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F6200-78C9-4FD2-9DED-7D3C1198198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57083"/>
      </p:ext>
    </p:extLst>
  </p:cSld>
  <p:clrMapOvr>
    <a:masterClrMapping/>
  </p:clrMapOvr>
  <p:transition advTm="4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8AA98-41E6-4F83-9CDA-6489EF62B3C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069396"/>
      </p:ext>
    </p:extLst>
  </p:cSld>
  <p:clrMapOvr>
    <a:masterClrMapping/>
  </p:clrMapOvr>
  <p:transition advTm="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57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358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43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793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6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55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52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33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87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14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5791200"/>
            <a:ext cx="8229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95012F-F127-423A-803E-0379819D5ED2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096000"/>
            <a:ext cx="9144000" cy="762000"/>
          </a:xfrm>
          <a:prstGeom prst="rect">
            <a:avLst/>
          </a:prstGeom>
          <a:solidFill>
            <a:schemeClr val="bg1"/>
          </a:solidFill>
          <a:ln w="9525">
            <a:solidFill>
              <a:srgbClr val="99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77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advTm="4000"/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36538"/>
            <a:ext cx="7772400" cy="1919288"/>
          </a:xfrm>
          <a:noFill/>
        </p:spPr>
        <p:txBody>
          <a:bodyPr anchorCtr="1"/>
          <a:lstStyle/>
          <a:p>
            <a:pPr algn="dist" eaLnBrk="1" hangingPunct="1"/>
            <a:r>
              <a:rPr lang="ru-RU" b="1" dirty="0" err="1" smtClean="0"/>
              <a:t>Welcome</a:t>
            </a:r>
            <a:r>
              <a:rPr lang="ru-RU" b="1" dirty="0"/>
              <a:t> </a:t>
            </a:r>
            <a:r>
              <a:rPr lang="ru-RU" b="1" dirty="0" err="1"/>
              <a:t>to</a:t>
            </a:r>
            <a:r>
              <a:rPr lang="ru-RU" b="1" dirty="0"/>
              <a:t> </a:t>
            </a:r>
            <a:r>
              <a:rPr lang="ru-RU" b="1" dirty="0" err="1"/>
              <a:t>Great</a:t>
            </a:r>
            <a:r>
              <a:rPr lang="ru-RU" b="1" dirty="0"/>
              <a:t> </a:t>
            </a:r>
            <a:r>
              <a:rPr lang="ru-RU" b="1" dirty="0" err="1" smtClean="0"/>
              <a:t>Britain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b="1" dirty="0" smtClean="0">
              <a:solidFill>
                <a:schemeClr val="accent2"/>
              </a:solidFill>
              <a:latin typeface="Bookman Old Style" pitchFamily="18" charset="0"/>
            </a:endParaRPr>
          </a:p>
        </p:txBody>
      </p:sp>
      <p:pic>
        <p:nvPicPr>
          <p:cNvPr id="2051" name="Picture 4" descr="MPj0400797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2225675"/>
            <a:ext cx="4371975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Нижний колонтитул 5"/>
          <p:cNvSpPr txBox="1">
            <a:spLocks/>
          </p:cNvSpPr>
          <p:nvPr/>
        </p:nvSpPr>
        <p:spPr bwMode="auto">
          <a:xfrm>
            <a:off x="2971800" y="0"/>
            <a:ext cx="29718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812283"/>
      </p:ext>
    </p:extLst>
  </p:cSld>
  <p:clrMapOvr>
    <a:masterClrMapping/>
  </p:clrMapOvr>
  <p:transition advTm="4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172200"/>
            <a:ext cx="8229600" cy="3349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1800" dirty="0" smtClean="0"/>
              <a:t>Знаменитый  </a:t>
            </a:r>
            <a:r>
              <a:rPr lang="ru-RU" sz="1800" dirty="0" err="1" smtClean="0"/>
              <a:t>Тауэрский</a:t>
            </a:r>
            <a:r>
              <a:rPr lang="ru-RU" sz="1800" dirty="0" smtClean="0"/>
              <a:t> мост тоже находится в </a:t>
            </a:r>
            <a:r>
              <a:rPr lang="ru-RU" sz="1800" dirty="0" smtClean="0"/>
              <a:t>Лондоне. </a:t>
            </a:r>
            <a:endParaRPr lang="ru-RU" sz="1800" dirty="0" smtClean="0"/>
          </a:p>
        </p:txBody>
      </p:sp>
      <p:pic>
        <p:nvPicPr>
          <p:cNvPr id="16387" name="Picture 5" descr="мост тауэ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4800"/>
            <a:ext cx="75438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990692"/>
      </p:ext>
    </p:extLst>
  </p:cSld>
  <p:clrMapOvr>
    <a:masterClrMapping/>
  </p:clrMapOvr>
  <p:transition advTm="4000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475656" y="548680"/>
            <a:ext cx="5382344" cy="6223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dirty="0">
                <a:latin typeface="Calibri"/>
                <a:ea typeface="Calibri"/>
                <a:cs typeface="Times New Roman"/>
              </a:rPr>
              <a:t>London Bridge is falling down, 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dirty="0">
                <a:latin typeface="Calibri"/>
                <a:ea typeface="Calibri"/>
                <a:cs typeface="Times New Roman"/>
              </a:rPr>
              <a:t>Falling down, falling down.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dirty="0">
                <a:latin typeface="Calibri"/>
                <a:ea typeface="Calibri"/>
                <a:cs typeface="Times New Roman"/>
              </a:rPr>
              <a:t>London Bridge is falling down,</a:t>
            </a:r>
            <a:endParaRPr lang="ru-RU" sz="40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000" dirty="0">
                <a:latin typeface="Calibri"/>
                <a:ea typeface="Calibri"/>
                <a:cs typeface="Times New Roman"/>
              </a:rPr>
              <a:t>My fair lady</a:t>
            </a:r>
            <a:r>
              <a:rPr lang="ru-RU" sz="4000" dirty="0">
                <a:latin typeface="Calibri"/>
                <a:ea typeface="Calibri"/>
                <a:cs typeface="Times New Roman"/>
              </a:rPr>
              <a:t>!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4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04699947"/>
      </p:ext>
    </p:extLst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324600"/>
            <a:ext cx="8229600" cy="3349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Старинная башня с часами Биг Бен (</a:t>
            </a:r>
            <a:r>
              <a:rPr lang="en-US" sz="1800" smtClean="0"/>
              <a:t>Big Ben)</a:t>
            </a:r>
            <a:endParaRPr lang="ru-RU" sz="1800" smtClean="0"/>
          </a:p>
        </p:txBody>
      </p:sp>
      <p:pic>
        <p:nvPicPr>
          <p:cNvPr id="15363" name="Picture 9" descr="50834_1024_7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"/>
            <a:ext cx="7950200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603815"/>
      </p:ext>
    </p:extLst>
  </p:cSld>
  <p:clrMapOvr>
    <a:masterClrMapping/>
  </p:clrMapOvr>
  <p:transition advTm="4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980728"/>
            <a:ext cx="4806280" cy="4202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Calibri"/>
                <a:ea typeface="Calibri"/>
                <a:cs typeface="Times New Roman"/>
              </a:rPr>
              <a:t>Are you sleeping, are you sleeping,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Calibri"/>
                <a:ea typeface="Calibri"/>
                <a:cs typeface="Times New Roman"/>
              </a:rPr>
              <a:t>Brother John, Brother John?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Calibri"/>
                <a:ea typeface="Calibri"/>
                <a:cs typeface="Times New Roman"/>
              </a:rPr>
              <a:t>Morning bells a ringing,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Calibri"/>
                <a:ea typeface="Calibri"/>
                <a:cs typeface="Times New Roman"/>
              </a:rPr>
              <a:t>Morning bells a ringing,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Calibri"/>
                <a:ea typeface="Calibri"/>
                <a:cs typeface="Times New Roman"/>
              </a:rPr>
              <a:t>Ding, ding, dong.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800" dirty="0">
                <a:latin typeface="Calibri"/>
                <a:ea typeface="Calibri"/>
                <a:cs typeface="Times New Roman"/>
              </a:rPr>
              <a:t>Ding, ding, dong.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9694153"/>
      </p:ext>
    </p:extLst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Парк Регента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11268" name="Picture 2" descr="D:\книги по английскому\картинки\картинки великобритании\regents pa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92213"/>
            <a:ext cx="8229600" cy="515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4901384"/>
      </p:ext>
    </p:extLst>
  </p:cSld>
  <p:clrMapOvr>
    <a:masterClrMapping/>
  </p:clrMapOvr>
  <p:transition advTm="4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Лондонский зоопарк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12292" name="Picture 2" descr="D:\книги по английскому\картинки\frontentran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1373188"/>
            <a:ext cx="8139112" cy="535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1340323"/>
      </p:ext>
    </p:extLst>
  </p:cSld>
  <p:clrMapOvr>
    <a:masterClrMapping/>
  </p:clrMapOvr>
  <p:transition advTm="4000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          </a:t>
            </a:r>
            <a:r>
              <a:rPr lang="en-US" smtClean="0"/>
              <a:t>             </a:t>
            </a:r>
            <a:r>
              <a:rPr lang="ru-RU" smtClean="0"/>
              <a:t> </a:t>
            </a:r>
            <a:r>
              <a:rPr lang="en-US" sz="3200" b="1" smtClean="0"/>
              <a:t>I see…</a:t>
            </a:r>
            <a:endParaRPr lang="ru-RU" sz="3200" b="1" smtClean="0"/>
          </a:p>
        </p:txBody>
      </p:sp>
      <p:pic>
        <p:nvPicPr>
          <p:cNvPr id="13315" name="Picture 2" descr="D:\книги по английскому\картинки\0_2371e_88ddf6e7_X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64725">
            <a:off x="304800" y="446088"/>
            <a:ext cx="36068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 descr="D:\книги по английскому\картинки\im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391">
            <a:off x="4232275" y="379413"/>
            <a:ext cx="4151313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 descr="D:\книги по английскому\картинки\IMG_05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514600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5" descr="D:\книги по английскому\картинки\photo-84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23415">
            <a:off x="249238" y="3692525"/>
            <a:ext cx="284480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6" descr="D:\книги по английскому\картинки\slon77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8708">
            <a:off x="5073650" y="3706813"/>
            <a:ext cx="3490913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8621216"/>
      </p:ext>
    </p:extLst>
  </p:cSld>
  <p:clrMapOvr>
    <a:masterClrMapping/>
  </p:clrMapOvr>
  <p:transition advTm="4000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07704" y="1340768"/>
            <a:ext cx="4950296" cy="3793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5400" dirty="0">
                <a:latin typeface="Calibri"/>
                <a:ea typeface="Calibri"/>
                <a:cs typeface="Times New Roman"/>
              </a:rPr>
              <a:t>I am big, I am strong.</a:t>
            </a:r>
            <a:endParaRPr lang="ru-RU" sz="5400" dirty="0">
              <a:latin typeface="Calibri"/>
              <a:ea typeface="Calibri"/>
              <a:cs typeface="Times New Roman"/>
            </a:endParaRPr>
          </a:p>
          <a:p>
            <a:r>
              <a:rPr lang="en-US" sz="5400" dirty="0">
                <a:latin typeface="Calibri"/>
                <a:ea typeface="Calibri"/>
                <a:cs typeface="Times New Roman"/>
              </a:rPr>
              <a:t>And my trunk is very long.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22890425"/>
      </p:ext>
    </p:extLst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I am big, I am strong.</a:t>
            </a:r>
            <a:r>
              <a:rPr lang="ru-RU" smtClean="0"/>
              <a:t/>
            </a:r>
            <a:br>
              <a:rPr lang="ru-RU" smtClean="0"/>
            </a:br>
            <a:r>
              <a:rPr lang="en-US" smtClean="0"/>
              <a:t>And my trunk is very long.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4000" i="1" smtClean="0">
                <a:solidFill>
                  <a:schemeClr val="tx2"/>
                </a:solidFill>
              </a:rPr>
              <a:t>(</a:t>
            </a:r>
            <a:r>
              <a:rPr lang="en-US" sz="4000" i="1" smtClean="0">
                <a:solidFill>
                  <a:schemeClr val="tx2"/>
                </a:solidFill>
              </a:rPr>
              <a:t>It</a:t>
            </a:r>
            <a:r>
              <a:rPr lang="ru-RU" sz="4000" i="1" smtClean="0">
                <a:solidFill>
                  <a:schemeClr val="tx2"/>
                </a:solidFill>
              </a:rPr>
              <a:t>'</a:t>
            </a:r>
            <a:r>
              <a:rPr lang="en-US" sz="4000" i="1" smtClean="0">
                <a:solidFill>
                  <a:schemeClr val="tx2"/>
                </a:solidFill>
              </a:rPr>
              <a:t>s an elephant</a:t>
            </a:r>
            <a:r>
              <a:rPr lang="ru-RU" sz="4000" i="1" smtClean="0">
                <a:solidFill>
                  <a:schemeClr val="tx2"/>
                </a:solidFill>
              </a:rPr>
              <a:t>)</a:t>
            </a:r>
            <a:endParaRPr lang="ru-RU" sz="7200" smtClean="0"/>
          </a:p>
        </p:txBody>
      </p:sp>
      <p:pic>
        <p:nvPicPr>
          <p:cNvPr id="14340" name="Picture 2" descr="D:\книги по английскому\картинки\slon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057400"/>
            <a:ext cx="54864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1034898"/>
      </p:ext>
    </p:extLst>
  </p:cSld>
  <p:clrMapOvr>
    <a:masterClrMapping/>
  </p:clrMapOvr>
  <p:transition advTm="4000"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6096000"/>
            <a:ext cx="9144000" cy="5635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smtClean="0"/>
              <a:t>А вы знаете, что Винни-Пух со своими друзьями  живет в стране, которая называется Великобритания, а если по короче – то Британия или Англия</a:t>
            </a:r>
          </a:p>
        </p:txBody>
      </p:sp>
      <p:pic>
        <p:nvPicPr>
          <p:cNvPr id="3075" name="Picture 4" descr="вин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1763"/>
            <a:ext cx="7848600" cy="588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Нижний колонтитул 5"/>
          <p:cNvSpPr txBox="1">
            <a:spLocks/>
          </p:cNvSpPr>
          <p:nvPr/>
        </p:nvSpPr>
        <p:spPr bwMode="auto">
          <a:xfrm>
            <a:off x="6248400" y="638175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875338"/>
      </p:ext>
    </p:extLst>
  </p:cSld>
  <p:clrMapOvr>
    <a:masterClrMapping/>
  </p:clrMapOvr>
  <p:transition advTm="4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48400"/>
            <a:ext cx="9144000" cy="533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dirty="0" smtClean="0"/>
              <a:t>На карте мира  Великобритания обведена  красным кружком</a:t>
            </a:r>
            <a:r>
              <a:rPr lang="en-US" sz="1800" dirty="0"/>
              <a:t>.</a:t>
            </a:r>
            <a:endParaRPr lang="ru-RU" sz="1800" dirty="0" smtClean="0"/>
          </a:p>
        </p:txBody>
      </p:sp>
      <p:pic>
        <p:nvPicPr>
          <p:cNvPr id="4099" name="Picture 5" descr="image_maps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8763000" cy="493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val 7"/>
          <p:cNvSpPr>
            <a:spLocks noChangeArrowheads="1"/>
          </p:cNvSpPr>
          <p:nvPr/>
        </p:nvSpPr>
        <p:spPr bwMode="auto">
          <a:xfrm>
            <a:off x="4495800" y="1371600"/>
            <a:ext cx="228600" cy="228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1" name="Нижний колонтитул 5"/>
          <p:cNvSpPr txBox="1">
            <a:spLocks/>
          </p:cNvSpPr>
          <p:nvPr/>
        </p:nvSpPr>
        <p:spPr bwMode="auto">
          <a:xfrm>
            <a:off x="2971800" y="0"/>
            <a:ext cx="29718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4102" name="Нижний колонтитул 5"/>
          <p:cNvSpPr txBox="1">
            <a:spLocks/>
          </p:cNvSpPr>
          <p:nvPr/>
        </p:nvSpPr>
        <p:spPr bwMode="auto">
          <a:xfrm>
            <a:off x="6248400" y="638175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965049"/>
      </p:ext>
    </p:extLst>
  </p:cSld>
  <p:clrMapOvr>
    <a:masterClrMapping/>
  </p:clrMapOvr>
  <p:transition advTm="4000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81000" y="1447800"/>
            <a:ext cx="87630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dirty="0">
                <a:solidFill>
                  <a:srgbClr val="000000"/>
                </a:solidFill>
              </a:rPr>
              <a:t>Столица Великобритании?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dirty="0">
                <a:solidFill>
                  <a:srgbClr val="000000"/>
                </a:solidFill>
              </a:rPr>
              <a:t>На каком языке говорят в Британии?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Какая река протекает  в центре Лондона ?</a:t>
            </a:r>
            <a:endParaRPr lang="ru-RU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Как называется знаменитый мост в Лондоне?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Как называется дворец, в котором живет королева</a:t>
            </a:r>
            <a:r>
              <a:rPr lang="ru-RU" dirty="0" smtClean="0">
                <a:solidFill>
                  <a:srgbClr val="000000"/>
                </a:solidFill>
              </a:rPr>
              <a:t>?</a:t>
            </a:r>
            <a:endParaRPr lang="ru-RU" dirty="0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dirty="0">
                <a:solidFill>
                  <a:srgbClr val="000000"/>
                </a:solidFill>
              </a:rPr>
              <a:t>Какие достопримечательности вы запомнили?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Какого цвета   флаг  </a:t>
            </a:r>
            <a:r>
              <a:rPr lang="ru-RU" dirty="0">
                <a:solidFill>
                  <a:srgbClr val="000000"/>
                </a:solidFill>
              </a:rPr>
              <a:t>Великобритании?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ru-RU" dirty="0" smtClean="0">
                <a:solidFill>
                  <a:srgbClr val="000000"/>
                </a:solidFill>
              </a:rPr>
              <a:t>Почему </a:t>
            </a:r>
            <a:r>
              <a:rPr lang="ru-RU" dirty="0">
                <a:solidFill>
                  <a:srgbClr val="000000"/>
                </a:solidFill>
              </a:rPr>
              <a:t>башню и часы называют Биг-Бен?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99190"/>
      </p:ext>
    </p:extLst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  <a:latin typeface="Arial Black" pitchFamily="34" charset="0"/>
              </a:rPr>
              <a:t>Thank you for you attention!</a:t>
            </a:r>
            <a:endParaRPr lang="ru-RU" smtClean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2531" name="Picture 8" descr="MCFL00102_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00200"/>
            <a:ext cx="3429000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916740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карта анг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363"/>
            <a:ext cx="6934200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6019800"/>
            <a:ext cx="8915400" cy="4873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smtClean="0"/>
              <a:t>Если мы рассмотрим карту поближе, то увидим, что Великобритания это остров, омываемый Атлантическим океаном, Северным и Ирландским морями.</a:t>
            </a:r>
          </a:p>
        </p:txBody>
      </p:sp>
      <p:sp>
        <p:nvSpPr>
          <p:cNvPr id="5124" name="Нижний колонтитул 5"/>
          <p:cNvSpPr txBox="1">
            <a:spLocks/>
          </p:cNvSpPr>
          <p:nvPr/>
        </p:nvSpPr>
        <p:spPr bwMode="auto">
          <a:xfrm>
            <a:off x="2971800" y="0"/>
            <a:ext cx="29718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5125" name="Нижний колонтитул 5"/>
          <p:cNvSpPr txBox="1">
            <a:spLocks/>
          </p:cNvSpPr>
          <p:nvPr/>
        </p:nvSpPr>
        <p:spPr bwMode="auto">
          <a:xfrm>
            <a:off x="6248400" y="6381750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069079"/>
      </p:ext>
    </p:extLst>
  </p:cSld>
  <p:clrMapOvr>
    <a:masterClrMapping/>
  </p:clrMapOvr>
  <p:transition advTm="4000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324600"/>
            <a:ext cx="9144000" cy="4111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Столица Британии – Лондон.</a:t>
            </a:r>
          </a:p>
        </p:txBody>
      </p:sp>
      <p:pic>
        <p:nvPicPr>
          <p:cNvPr id="7171" name="Picture 4" descr="лонд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"/>
            <a:ext cx="76708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3833084"/>
      </p:ext>
    </p:extLst>
  </p:cSld>
  <p:clrMapOvr>
    <a:masterClrMapping/>
  </p:clrMapOvr>
  <p:transition advTm="4000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172200"/>
            <a:ext cx="9144000" cy="4873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smtClean="0"/>
              <a:t>Великобритания древняя страна, со множеством старинных замков, сооружений.</a:t>
            </a:r>
          </a:p>
        </p:txBody>
      </p:sp>
      <p:pic>
        <p:nvPicPr>
          <p:cNvPr id="8195" name="Picture 11" descr="MPj0400536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458200" cy="557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8103306"/>
      </p:ext>
    </p:extLst>
  </p:cSld>
  <p:clrMapOvr>
    <a:masterClrMapping/>
  </p:clrMapOvr>
  <p:transition advTm="4000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4" descr="MPj0400797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265628"/>
            <a:ext cx="6822256" cy="5457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Нижний колонтитул 5"/>
          <p:cNvSpPr txBox="1">
            <a:spLocks/>
          </p:cNvSpPr>
          <p:nvPr/>
        </p:nvSpPr>
        <p:spPr bwMode="auto">
          <a:xfrm>
            <a:off x="2971800" y="0"/>
            <a:ext cx="29718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1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732502"/>
      </p:ext>
    </p:extLst>
  </p:cSld>
  <p:clrMapOvr>
    <a:masterClrMapping/>
  </p:clrMapOvr>
  <p:transition advTm="4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172200"/>
            <a:ext cx="8229600" cy="3349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1800" dirty="0" smtClean="0"/>
              <a:t>В наши дни в Великобритании живет  Королева Елизавета </a:t>
            </a:r>
            <a:r>
              <a:rPr lang="en-US" sz="1800" dirty="0" smtClean="0"/>
              <a:t>II</a:t>
            </a:r>
            <a:r>
              <a:rPr lang="ru-RU" sz="1800" dirty="0" smtClean="0"/>
              <a:t> </a:t>
            </a:r>
          </a:p>
        </p:txBody>
      </p:sp>
      <p:pic>
        <p:nvPicPr>
          <p:cNvPr id="10243" name="Picture 7" descr="елизавета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52400"/>
            <a:ext cx="4781550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810749"/>
      </p:ext>
    </p:extLst>
  </p:cSld>
  <p:clrMapOvr>
    <a:masterClrMapping/>
  </p:clrMapOvr>
  <p:transition advTm="4000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48400"/>
            <a:ext cx="8229600" cy="334963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Королевская резиденция  - Букингемский дворец</a:t>
            </a:r>
          </a:p>
        </p:txBody>
      </p:sp>
      <p:pic>
        <p:nvPicPr>
          <p:cNvPr id="9219" name="Picture 4" descr="бакингемс дворе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"/>
            <a:ext cx="759460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205703"/>
      </p:ext>
    </p:extLst>
  </p:cSld>
  <p:clrMapOvr>
    <a:masterClrMapping/>
  </p:clrMapOvr>
  <p:transition advTm="4000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 центре Лондона протекает река Темза</a:t>
            </a:r>
          </a:p>
        </p:txBody>
      </p:sp>
      <p:pic>
        <p:nvPicPr>
          <p:cNvPr id="17411" name="Picture 2" descr="C:\Documents and Settings\Admin\Рабочий стол\Новая папка\конкурс икт\timetravel27010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3038"/>
            <a:ext cx="7467600" cy="519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8761648"/>
      </p:ext>
    </p:extLst>
  </p:cSld>
  <p:clrMapOvr>
    <a:masterClrMapping/>
  </p:clrMapOvr>
  <p:transition advTm="400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271</Words>
  <Application>Microsoft Office PowerPoint</Application>
  <PresentationFormat>Экран (4:3)</PresentationFormat>
  <Paragraphs>45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11_Оформление по умолчанию</vt:lpstr>
      <vt:lpstr>12_Оформление по умолчанию</vt:lpstr>
      <vt:lpstr>13_Оформление по умолчанию</vt:lpstr>
      <vt:lpstr>14_Оформление по умолчанию</vt:lpstr>
      <vt:lpstr>15_Оформление по умолчанию</vt:lpstr>
      <vt:lpstr>17_Оформление по умолчанию</vt:lpstr>
      <vt:lpstr>Welcome to Great Britain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центре Лондона протекает река Темза</vt:lpstr>
      <vt:lpstr>Презентация PowerPoint</vt:lpstr>
      <vt:lpstr>Презентация PowerPoint</vt:lpstr>
      <vt:lpstr>Презентация PowerPoint</vt:lpstr>
      <vt:lpstr>Презентация PowerPoint</vt:lpstr>
      <vt:lpstr>Парк Регента</vt:lpstr>
      <vt:lpstr>Лондонский зоопарк</vt:lpstr>
      <vt:lpstr>Презентация PowerPoint</vt:lpstr>
      <vt:lpstr>Презентация PowerPoint</vt:lpstr>
      <vt:lpstr>   I am big, I am strong. And my trunk is very long.  </vt:lpstr>
      <vt:lpstr>Презентация PowerPoint</vt:lpstr>
      <vt:lpstr>Презентация PowerPoint</vt:lpstr>
      <vt:lpstr>Thank you for you attention!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Users</dc:creator>
  <cp:lastModifiedBy>Users</cp:lastModifiedBy>
  <cp:revision>15</cp:revision>
  <dcterms:created xsi:type="dcterms:W3CDTF">2014-04-05T08:16:23Z</dcterms:created>
  <dcterms:modified xsi:type="dcterms:W3CDTF">2014-04-06T16:46:17Z</dcterms:modified>
</cp:coreProperties>
</file>