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34"/>
  </p:notesMasterIdLst>
  <p:sldIdLst>
    <p:sldId id="277" r:id="rId8"/>
    <p:sldId id="257" r:id="rId9"/>
    <p:sldId id="258" r:id="rId10"/>
    <p:sldId id="259" r:id="rId11"/>
    <p:sldId id="260" r:id="rId12"/>
    <p:sldId id="261" r:id="rId13"/>
    <p:sldId id="262" r:id="rId14"/>
    <p:sldId id="285" r:id="rId15"/>
    <p:sldId id="263" r:id="rId16"/>
    <p:sldId id="289" r:id="rId17"/>
    <p:sldId id="264" r:id="rId18"/>
    <p:sldId id="265" r:id="rId19"/>
    <p:sldId id="284" r:id="rId20"/>
    <p:sldId id="287" r:id="rId21"/>
    <p:sldId id="286" r:id="rId22"/>
    <p:sldId id="266" r:id="rId23"/>
    <p:sldId id="288" r:id="rId24"/>
    <p:sldId id="267" r:id="rId25"/>
    <p:sldId id="268" r:id="rId26"/>
    <p:sldId id="278" r:id="rId27"/>
    <p:sldId id="270" r:id="rId28"/>
    <p:sldId id="282" r:id="rId29"/>
    <p:sldId id="272" r:id="rId30"/>
    <p:sldId id="279" r:id="rId31"/>
    <p:sldId id="274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кола №11" initials="ш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4" d="100"/>
          <a:sy n="64" d="100"/>
        </p:scale>
        <p:origin x="-69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9C96-5BDA-4FE7-B5C9-AE4D9786039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1EDE-FB1D-4673-8059-3E9B90F68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41EDE-FB1D-4673-8059-3E9B90F68E0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623931.vk.me/v623931206/531e3/GPo0LuLSm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225459" cy="7286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6429388" cy="378621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Нагагьладан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жяг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ял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деткахъалли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дила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мез,ну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ядурлира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ишба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вебк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5357826"/>
            <a:ext cx="5543560" cy="3500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(Р.Х</a:t>
            </a:r>
            <a:r>
              <a:rPr 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ямзатов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1026" name="Picture 2" descr="http://xn--80ahac3cgy2cp8b.xn----7sbab3bbulzjlg7dvg.xn--p1ai/sus4_0/image/1353955081_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-642966"/>
            <a:ext cx="3857621" cy="512291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208279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Дарган</a:t>
            </a:r>
            <a:r>
              <a:rPr lang="ru-RU" dirty="0" smtClean="0"/>
              <a:t> </a:t>
            </a:r>
            <a:r>
              <a:rPr lang="ru-RU" dirty="0" err="1" smtClean="0"/>
              <a:t>мезлизиб</a:t>
            </a:r>
            <a:r>
              <a:rPr lang="ru-RU" dirty="0" smtClean="0"/>
              <a:t> </a:t>
            </a:r>
            <a:r>
              <a:rPr lang="ru-RU" dirty="0" err="1" smtClean="0"/>
              <a:t>нушани</a:t>
            </a:r>
            <a:r>
              <a:rPr lang="ru-RU" dirty="0" smtClean="0"/>
              <a:t> </a:t>
            </a:r>
            <a:r>
              <a:rPr lang="ru-RU" dirty="0" err="1" smtClean="0"/>
              <a:t>жинс</a:t>
            </a:r>
            <a:r>
              <a:rPr lang="ru-RU" dirty="0" smtClean="0"/>
              <a:t> </a:t>
            </a:r>
            <a:r>
              <a:rPr lang="ru-RU" dirty="0" err="1" smtClean="0"/>
              <a:t>белгибирулра</a:t>
            </a:r>
            <a:r>
              <a:rPr lang="ru-RU" dirty="0" smtClean="0"/>
              <a:t> </a:t>
            </a:r>
            <a:r>
              <a:rPr lang="ru-RU" dirty="0" err="1" smtClean="0"/>
              <a:t>жинсла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яламатуни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en-US" dirty="0" smtClean="0"/>
              <a:t>I</a:t>
            </a:r>
            <a:r>
              <a:rPr lang="ru-RU" dirty="0" err="1" smtClean="0"/>
              <a:t>ясибли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Масала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Урши</a:t>
            </a:r>
            <a:r>
              <a:rPr lang="ru-RU" dirty="0" smtClean="0"/>
              <a:t> </a:t>
            </a:r>
            <a:r>
              <a:rPr lang="ru-RU" dirty="0" err="1" smtClean="0"/>
              <a:t>вак</a:t>
            </a:r>
            <a:r>
              <a:rPr lang="en-US" dirty="0" smtClean="0"/>
              <a:t>I</a:t>
            </a:r>
            <a:r>
              <a:rPr lang="ru-RU" dirty="0" err="1" smtClean="0"/>
              <a:t>иб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м. ж.</a:t>
            </a:r>
            <a:endParaRPr lang="en-US" dirty="0" smtClean="0"/>
          </a:p>
          <a:p>
            <a:r>
              <a:rPr lang="ru-RU" dirty="0" err="1" smtClean="0"/>
              <a:t>Рурси</a:t>
            </a:r>
            <a:r>
              <a:rPr lang="ru-RU" dirty="0" smtClean="0"/>
              <a:t> рак</a:t>
            </a:r>
            <a:r>
              <a:rPr lang="en-US" dirty="0" smtClean="0"/>
              <a:t>I</a:t>
            </a:r>
            <a:r>
              <a:rPr lang="ru-RU" dirty="0" err="1" smtClean="0"/>
              <a:t>иб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err="1" smtClean="0"/>
              <a:t>хь</a:t>
            </a:r>
            <a:r>
              <a:rPr lang="ru-RU" dirty="0" smtClean="0"/>
              <a:t>. ж.</a:t>
            </a:r>
          </a:p>
          <a:p>
            <a:r>
              <a:rPr lang="ru-RU" dirty="0" smtClean="0"/>
              <a:t>Х</a:t>
            </a:r>
            <a:r>
              <a:rPr lang="en-US" dirty="0" smtClean="0"/>
              <a:t>I</a:t>
            </a:r>
            <a:r>
              <a:rPr lang="ru-RU" dirty="0" err="1" smtClean="0"/>
              <a:t>яйван</a:t>
            </a:r>
            <a:r>
              <a:rPr lang="ru-RU" dirty="0" smtClean="0"/>
              <a:t> бак</a:t>
            </a:r>
            <a:r>
              <a:rPr lang="en-US" dirty="0" smtClean="0"/>
              <a:t>I</a:t>
            </a:r>
            <a:r>
              <a:rPr lang="ru-RU" dirty="0" err="1" smtClean="0"/>
              <a:t>иб</a:t>
            </a:r>
            <a:r>
              <a:rPr lang="ru-RU" dirty="0" smtClean="0"/>
              <a:t> - </a:t>
            </a:r>
            <a:r>
              <a:rPr lang="ru-RU" dirty="0" err="1" smtClean="0"/>
              <a:t>ург</a:t>
            </a:r>
            <a:r>
              <a:rPr lang="ru-RU" dirty="0" smtClean="0"/>
              <a:t>. ж.</a:t>
            </a:r>
          </a:p>
          <a:p>
            <a:r>
              <a:rPr lang="ru-RU" dirty="0" smtClean="0"/>
              <a:t>Х</a:t>
            </a:r>
            <a:r>
              <a:rPr lang="en-US" dirty="0" err="1" smtClean="0"/>
              <a:t>I</a:t>
            </a:r>
            <a:r>
              <a:rPr lang="ru-RU" dirty="0" err="1" smtClean="0"/>
              <a:t>яйванти</a:t>
            </a:r>
            <a:r>
              <a:rPr lang="ru-RU" dirty="0" smtClean="0"/>
              <a:t> </a:t>
            </a:r>
            <a:r>
              <a:rPr lang="ru-RU" dirty="0" err="1" smtClean="0"/>
              <a:t>дак</a:t>
            </a:r>
            <a:r>
              <a:rPr lang="en-US" dirty="0" smtClean="0"/>
              <a:t>I</a:t>
            </a:r>
            <a:r>
              <a:rPr lang="ru-RU" dirty="0" err="1" smtClean="0"/>
              <a:t>иб</a:t>
            </a:r>
            <a:r>
              <a:rPr lang="ru-RU" dirty="0" smtClean="0"/>
              <a:t> – д.ф. </a:t>
            </a:r>
            <a:r>
              <a:rPr lang="ru-RU" dirty="0" err="1" smtClean="0"/>
              <a:t>ург</a:t>
            </a:r>
            <a:r>
              <a:rPr lang="ru-RU" dirty="0" smtClean="0"/>
              <a:t>. ж.</a:t>
            </a:r>
          </a:p>
          <a:p>
            <a:pPr>
              <a:buNone/>
            </a:pPr>
            <a:r>
              <a:rPr lang="ru-RU" dirty="0" err="1" smtClean="0"/>
              <a:t>в,р,б,д</a:t>
            </a:r>
            <a:r>
              <a:rPr lang="ru-RU" dirty="0" smtClean="0"/>
              <a:t>- </a:t>
            </a:r>
            <a:r>
              <a:rPr lang="ru-RU" dirty="0" err="1" smtClean="0"/>
              <a:t>жинсла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яламатуни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 луг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и: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цалихъ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дахълихъ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4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3300" u="sng" dirty="0" smtClean="0"/>
              <a:t>    </a:t>
            </a:r>
            <a:r>
              <a:rPr lang="ru-RU" u="sng" dirty="0" err="1" smtClean="0"/>
              <a:t>Жуз-жузи</a:t>
            </a:r>
            <a:r>
              <a:rPr lang="ru-RU" u="sng" dirty="0" smtClean="0"/>
              <a:t>, </a:t>
            </a:r>
            <a:r>
              <a:rPr lang="ru-RU" u="sng" dirty="0" err="1" smtClean="0"/>
              <a:t>хъяр-хъярби</a:t>
            </a:r>
            <a:r>
              <a:rPr lang="ru-RU" u="sng" dirty="0" smtClean="0"/>
              <a:t> </a:t>
            </a:r>
            <a:r>
              <a:rPr lang="ru-RU" u="sng" dirty="0" err="1" smtClean="0"/>
              <a:t>ва</a:t>
            </a:r>
            <a:r>
              <a:rPr lang="ru-RU" u="sng" dirty="0" smtClean="0"/>
              <a:t> </a:t>
            </a:r>
            <a:r>
              <a:rPr lang="ru-RU" u="sng" dirty="0" err="1" smtClean="0"/>
              <a:t>ц</a:t>
            </a:r>
            <a:r>
              <a:rPr lang="ru-RU" u="sng" dirty="0" smtClean="0"/>
              <a:t>.</a:t>
            </a:r>
            <a:endParaRPr lang="ru-RU" b="1" dirty="0" smtClean="0"/>
          </a:p>
          <a:p>
            <a:r>
              <a:rPr lang="ru-RU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Амма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гьарил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сущест-ла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цалихъра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дахълихъра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формаби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агара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2800" i="1" dirty="0" smtClean="0"/>
              <a:t>1) </a:t>
            </a:r>
            <a:r>
              <a:rPr lang="ru-RU" sz="2800" i="1" dirty="0" err="1" smtClean="0"/>
              <a:t>Сущест-би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лер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цалихъла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формализир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мурталра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цалихълисцун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дузахъути</a:t>
            </a:r>
            <a:r>
              <a:rPr lang="ru-RU" sz="2800" i="1" dirty="0" smtClean="0"/>
              <a:t>: </a:t>
            </a:r>
            <a:r>
              <a:rPr lang="ru-RU" sz="2800" i="1" dirty="0" err="1" smtClean="0"/>
              <a:t>дунъя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зак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дях</a:t>
            </a:r>
            <a:r>
              <a:rPr lang="en-US" sz="2800" i="1" dirty="0" smtClean="0"/>
              <a:t>I</a:t>
            </a:r>
            <a:r>
              <a:rPr lang="ru-RU" sz="2800" i="1" dirty="0" smtClean="0"/>
              <a:t>и </a:t>
            </a:r>
            <a:r>
              <a:rPr lang="ru-RU" sz="2800" i="1" dirty="0" err="1" smtClean="0"/>
              <a:t>ва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</a:t>
            </a:r>
            <a:endParaRPr lang="ru-RU" sz="2800" i="1" dirty="0" smtClean="0"/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2) </a:t>
            </a:r>
            <a:r>
              <a:rPr lang="ru-RU" sz="2800" i="1" dirty="0" err="1" smtClean="0"/>
              <a:t>Сущ-би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лер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цалихъла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форм-зир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мурталра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дахълихълисцун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дузахъути</a:t>
            </a:r>
            <a:r>
              <a:rPr lang="ru-RU" sz="2800" i="1" dirty="0" smtClean="0"/>
              <a:t>: г</a:t>
            </a:r>
            <a:r>
              <a:rPr lang="en-US" sz="2800" i="1" dirty="0" smtClean="0"/>
              <a:t>I</a:t>
            </a:r>
            <a:r>
              <a:rPr lang="ru-RU" sz="2800" i="1" dirty="0" err="1" smtClean="0"/>
              <a:t>ямру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дуц</a:t>
            </a:r>
            <a:r>
              <a:rPr lang="en-US" sz="2800" i="1" dirty="0" smtClean="0"/>
              <a:t>I</a:t>
            </a:r>
            <a:r>
              <a:rPr lang="ru-RU" sz="2800" i="1" dirty="0" err="1" smtClean="0"/>
              <a:t>рум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анк</a:t>
            </a:r>
            <a:r>
              <a:rPr lang="en-US" sz="2800" i="1" dirty="0" smtClean="0"/>
              <a:t>I</a:t>
            </a:r>
            <a:r>
              <a:rPr lang="ru-RU" sz="2800" i="1" dirty="0" smtClean="0"/>
              <a:t>и </a:t>
            </a:r>
            <a:r>
              <a:rPr lang="ru-RU" sz="2800" i="1" dirty="0" err="1" smtClean="0"/>
              <a:t>ва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</a:t>
            </a:r>
            <a:r>
              <a:rPr lang="ru-RU" sz="2800" i="1" dirty="0" smtClean="0"/>
              <a:t>.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3) </a:t>
            </a:r>
            <a:r>
              <a:rPr lang="ru-RU" sz="2800" i="1" dirty="0" err="1" smtClean="0"/>
              <a:t>Сущ-би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лер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цалихъла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форм-зир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цалихъ-ра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дахъл-ра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дузахъути</a:t>
            </a:r>
            <a:r>
              <a:rPr lang="ru-RU" sz="2800" i="1" dirty="0" smtClean="0"/>
              <a:t>: урчи, </a:t>
            </a:r>
            <a:r>
              <a:rPr lang="ru-RU" sz="2800" i="1" dirty="0" err="1" smtClean="0"/>
              <a:t>мирхъи</a:t>
            </a:r>
            <a:r>
              <a:rPr lang="ru-RU" sz="2800" i="1" dirty="0" smtClean="0"/>
              <a:t>, маза, </a:t>
            </a:r>
            <a:r>
              <a:rPr lang="ru-RU" sz="2800" i="1" dirty="0" err="1" smtClean="0"/>
              <a:t>биса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</a:t>
            </a:r>
            <a:r>
              <a:rPr lang="ru-RU" sz="2800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25000" t="-11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582726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Существительноела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лер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11 падеж: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общий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мер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падежуни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.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58204" cy="6000768"/>
          </a:xfrm>
        </p:spPr>
        <p:txBody>
          <a:bodyPr numCol="1"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b="1" u="sng" dirty="0" smtClean="0">
                <a:solidFill>
                  <a:srgbClr val="0070C0"/>
                </a:solidFill>
              </a:rPr>
              <a:t>Общий </a:t>
            </a:r>
            <a:r>
              <a:rPr lang="ru-RU" sz="3600" b="1" u="sng" dirty="0" err="1" smtClean="0">
                <a:solidFill>
                  <a:srgbClr val="0070C0"/>
                </a:solidFill>
              </a:rPr>
              <a:t>падежуни</a:t>
            </a:r>
            <a:r>
              <a:rPr lang="ru-RU" sz="3600" b="1" u="sng" dirty="0" smtClean="0">
                <a:solidFill>
                  <a:srgbClr val="0070C0"/>
                </a:solidFill>
              </a:rPr>
              <a:t> :        Мер </a:t>
            </a:r>
            <a:r>
              <a:rPr lang="ru-RU" sz="3000" b="1" u="sng" dirty="0" err="1" smtClean="0">
                <a:solidFill>
                  <a:srgbClr val="0070C0"/>
                </a:solidFill>
              </a:rPr>
              <a:t>падежуни</a:t>
            </a:r>
            <a:r>
              <a:rPr lang="ru-RU" sz="3000" b="1" u="sng" dirty="0" smtClean="0">
                <a:solidFill>
                  <a:srgbClr val="0070C0"/>
                </a:solidFill>
              </a:rPr>
              <a:t> :</a:t>
            </a:r>
          </a:p>
          <a:p>
            <a:pPr>
              <a:buNone/>
            </a:pPr>
            <a:r>
              <a:rPr lang="ru-RU" dirty="0" smtClean="0"/>
              <a:t>У.п. </a:t>
            </a:r>
            <a:r>
              <a:rPr lang="ru-RU" dirty="0" err="1" smtClean="0"/>
              <a:t>Дагъистан</a:t>
            </a:r>
            <a:r>
              <a:rPr lang="ru-RU" dirty="0" smtClean="0"/>
              <a:t>                          </a:t>
            </a:r>
            <a:r>
              <a:rPr lang="ru-RU" dirty="0" err="1" smtClean="0"/>
              <a:t>Гъ.п</a:t>
            </a:r>
            <a:r>
              <a:rPr lang="ru-RU" dirty="0" smtClean="0"/>
              <a:t>. </a:t>
            </a:r>
            <a:r>
              <a:rPr lang="ru-RU" dirty="0" err="1" smtClean="0"/>
              <a:t>махьиличи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А.п. </a:t>
            </a:r>
            <a:r>
              <a:rPr lang="ru-RU" dirty="0" err="1" smtClean="0"/>
              <a:t>Дагъистай</a:t>
            </a:r>
            <a:r>
              <a:rPr lang="ru-RU" dirty="0" smtClean="0"/>
              <a:t>                     Б.п.  </a:t>
            </a:r>
            <a:r>
              <a:rPr lang="ru-RU" dirty="0" err="1" smtClean="0"/>
              <a:t>махьиличибях</a:t>
            </a:r>
            <a:r>
              <a:rPr lang="en-US" dirty="0" smtClean="0"/>
              <a:t>I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Х.п. </a:t>
            </a:r>
            <a:r>
              <a:rPr lang="ru-RU" dirty="0" err="1" smtClean="0"/>
              <a:t>Дагъиста</a:t>
            </a:r>
            <a:r>
              <a:rPr lang="ru-RU" dirty="0" smtClean="0"/>
              <a:t>                 Д.п. </a:t>
            </a:r>
            <a:r>
              <a:rPr lang="ru-RU" dirty="0" err="1" smtClean="0"/>
              <a:t>махьиличиб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Л.п. </a:t>
            </a:r>
            <a:r>
              <a:rPr lang="ru-RU" dirty="0" err="1" smtClean="0"/>
              <a:t>Дагъистайс</a:t>
            </a:r>
            <a:r>
              <a:rPr lang="ru-RU" dirty="0" smtClean="0"/>
              <a:t>                  П.п.  </a:t>
            </a:r>
            <a:r>
              <a:rPr lang="ru-RU" dirty="0" err="1" smtClean="0"/>
              <a:t>махьиличибад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Б.п. </a:t>
            </a:r>
            <a:r>
              <a:rPr lang="ru-RU" dirty="0" err="1" smtClean="0"/>
              <a:t>Дагъистай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Гь.п</a:t>
            </a:r>
            <a:r>
              <a:rPr lang="ru-RU" dirty="0" smtClean="0"/>
              <a:t>. </a:t>
            </a:r>
            <a:r>
              <a:rPr lang="ru-RU" dirty="0" err="1" smtClean="0"/>
              <a:t>Дагъистай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С.п. </a:t>
            </a:r>
            <a:r>
              <a:rPr lang="ru-RU" dirty="0" err="1" smtClean="0"/>
              <a:t>Дагъистай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25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75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425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75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Существительноела</a:t>
            </a:r>
            <a:r>
              <a:rPr lang="ru-RU" dirty="0" smtClean="0"/>
              <a:t> </a:t>
            </a:r>
            <a:r>
              <a:rPr lang="ru-RU" dirty="0" err="1" smtClean="0"/>
              <a:t>лер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en-US" dirty="0" smtClean="0"/>
              <a:t>l</a:t>
            </a:r>
            <a:r>
              <a:rPr lang="ru-RU" dirty="0" err="1" smtClean="0"/>
              <a:t>ябал</a:t>
            </a:r>
            <a:r>
              <a:rPr lang="ru-RU" dirty="0" smtClean="0"/>
              <a:t> склонение.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1"/>
            <a:ext cx="4500594" cy="1857387"/>
          </a:xfrm>
        </p:spPr>
        <p:txBody>
          <a:bodyPr>
            <a:noAutofit/>
          </a:bodyPr>
          <a:lstStyle/>
          <a:p>
            <a:r>
              <a:rPr lang="ru-RU" sz="4800" dirty="0" smtClean="0"/>
              <a:t>1 </a:t>
            </a:r>
            <a:r>
              <a:rPr lang="ru-RU" sz="4800" dirty="0" err="1" smtClean="0"/>
              <a:t>скл</a:t>
            </a:r>
            <a:r>
              <a:rPr lang="ru-RU" sz="4800" dirty="0" smtClean="0"/>
              <a:t>. – ни</a:t>
            </a:r>
          </a:p>
          <a:p>
            <a:r>
              <a:rPr lang="ru-RU" sz="4800" dirty="0" smtClean="0"/>
              <a:t>2 </a:t>
            </a:r>
            <a:r>
              <a:rPr lang="ru-RU" sz="4800" dirty="0" err="1" smtClean="0"/>
              <a:t>скл</a:t>
            </a:r>
            <a:r>
              <a:rPr lang="ru-RU" sz="4800" dirty="0" smtClean="0"/>
              <a:t>. – </a:t>
            </a:r>
            <a:r>
              <a:rPr lang="ru-RU" sz="4800" dirty="0" err="1" smtClean="0"/>
              <a:t>й</a:t>
            </a:r>
            <a:endParaRPr lang="ru-RU" sz="4800" dirty="0" smtClean="0"/>
          </a:p>
          <a:p>
            <a:r>
              <a:rPr lang="ru-RU" sz="4800" dirty="0" smtClean="0"/>
              <a:t>3 </a:t>
            </a:r>
            <a:r>
              <a:rPr lang="ru-RU" sz="4800" dirty="0" err="1" smtClean="0"/>
              <a:t>скл</a:t>
            </a:r>
            <a:r>
              <a:rPr lang="ru-RU" sz="4800" dirty="0" smtClean="0"/>
              <a:t>. – ли </a:t>
            </a:r>
            <a:endParaRPr lang="ru-RU" sz="4800" dirty="0"/>
          </a:p>
        </p:txBody>
      </p:sp>
      <p:pic>
        <p:nvPicPr>
          <p:cNvPr id="4" name="Рисунок 3" descr="schoolki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79" y="3286124"/>
            <a:ext cx="4540521" cy="357187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Релаксация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1071546"/>
            <a:ext cx="6397946" cy="47149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Х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унт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ен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мургьи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ц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уба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арц</a:t>
            </a:r>
            <a:endParaRPr lang="ru-RU" sz="3200" b="1" dirty="0" smtClean="0">
              <a:ln>
                <a:solidFill>
                  <a:srgbClr val="663300"/>
                </a:solidFill>
              </a:ln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Лайдик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ис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урхьулизи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Ват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ан,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х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у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хъумартурли</a:t>
            </a:r>
            <a:endParaRPr lang="ru-RU" sz="3200" b="1" dirty="0" smtClean="0">
              <a:ln>
                <a:solidFill>
                  <a:srgbClr val="663300"/>
                </a:solidFill>
              </a:ln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Илдачи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хъарахъасли</a:t>
            </a:r>
            <a:endParaRPr lang="ru-RU" sz="3200" b="1" dirty="0" smtClean="0">
              <a:ln>
                <a:solidFill>
                  <a:srgbClr val="663300"/>
                </a:solidFill>
              </a:ln>
              <a:solidFill>
                <a:schemeClr val="bg1"/>
              </a:solidFill>
            </a:endParaRPr>
          </a:p>
          <a:p>
            <a:endParaRPr lang="ru-RU" sz="3200" b="1" dirty="0" smtClean="0">
              <a:ln>
                <a:solidFill>
                  <a:srgbClr val="663300"/>
                </a:solidFill>
              </a:ln>
              <a:solidFill>
                <a:schemeClr val="bg1"/>
              </a:solidFill>
            </a:endParaRPr>
          </a:p>
          <a:p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Ц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али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бигаб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мас-хазна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Сунес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жан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харждарасли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Дила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ах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ерси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Ват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ан </a:t>
            </a:r>
          </a:p>
          <a:p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Х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ечила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хъумартасли</a:t>
            </a:r>
            <a:r>
              <a:rPr lang="ru-RU" sz="32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endParaRPr lang="ru-RU" sz="2800" b="1" dirty="0" smtClean="0">
              <a:ln>
                <a:solidFill>
                  <a:srgbClr val="6633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  </a:t>
            </a:r>
            <a:r>
              <a:rPr lang="ru-RU" sz="28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Аминат</a:t>
            </a:r>
            <a:r>
              <a:rPr lang="ru-RU" sz="28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</a:rPr>
              <a:t>Абдулманапова</a:t>
            </a:r>
            <a:endParaRPr lang="ru-RU" sz="3200" b="1" dirty="0">
              <a:ln>
                <a:solidFill>
                  <a:srgbClr val="6633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57166"/>
            <a:ext cx="7858148" cy="571480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Дила</a:t>
            </a:r>
            <a:r>
              <a:rPr lang="ru-RU" sz="4400" dirty="0" smtClean="0"/>
              <a:t> Ват</a:t>
            </a:r>
            <a:r>
              <a:rPr lang="en-US" sz="4400" dirty="0" smtClean="0"/>
              <a:t>I</a:t>
            </a:r>
            <a:r>
              <a:rPr lang="ru-RU" sz="4400" dirty="0" smtClean="0"/>
              <a:t>ан</a:t>
            </a:r>
            <a:endParaRPr lang="ru-RU" sz="4400" dirty="0"/>
          </a:p>
        </p:txBody>
      </p:sp>
      <p:pic>
        <p:nvPicPr>
          <p:cNvPr id="8" name="Содержимое 7" descr="c16117e076ab18ea8ae059ecb6f248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7784" b="13398"/>
          <a:stretch>
            <a:fillRect/>
          </a:stretch>
        </p:blipFill>
        <p:spPr>
          <a:xfrm>
            <a:off x="357158" y="1785926"/>
            <a:ext cx="264189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/>
              <a:t>Карточкабачил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х</a:t>
            </a:r>
            <a:r>
              <a:rPr lang="en-US" sz="4400" b="1" dirty="0" smtClean="0"/>
              <a:t>I</a:t>
            </a:r>
            <a:r>
              <a:rPr lang="ru-RU" sz="4400" b="1" dirty="0" err="1" smtClean="0"/>
              <a:t>янчи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Ват</a:t>
            </a:r>
            <a:r>
              <a:rPr lang="en-US" dirty="0" smtClean="0"/>
              <a:t>I</a:t>
            </a:r>
            <a:r>
              <a:rPr lang="ru-RU" dirty="0" smtClean="0"/>
              <a:t>ан! – </a:t>
            </a:r>
            <a:r>
              <a:rPr lang="ru-RU" dirty="0" err="1" smtClean="0"/>
              <a:t>бик</a:t>
            </a:r>
            <a:r>
              <a:rPr lang="en-US" dirty="0" smtClean="0"/>
              <a:t>I</a:t>
            </a:r>
            <a:r>
              <a:rPr lang="ru-RU" dirty="0" smtClean="0"/>
              <a:t>ар </a:t>
            </a:r>
            <a:r>
              <a:rPr lang="ru-RU" dirty="0" err="1" smtClean="0"/>
              <a:t>адамти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Чумал</a:t>
            </a:r>
            <a:r>
              <a:rPr lang="ru-RU" dirty="0" smtClean="0"/>
              <a:t> Ват</a:t>
            </a:r>
            <a:r>
              <a:rPr lang="en-US" dirty="0" smtClean="0"/>
              <a:t>I</a:t>
            </a:r>
            <a:r>
              <a:rPr lang="ru-RU" dirty="0" smtClean="0"/>
              <a:t>ан </a:t>
            </a:r>
            <a:r>
              <a:rPr lang="ru-RU" dirty="0" err="1" smtClean="0"/>
              <a:t>х</a:t>
            </a:r>
            <a:r>
              <a:rPr lang="en-US" dirty="0" smtClean="0"/>
              <a:t>I</a:t>
            </a:r>
            <a:r>
              <a:rPr lang="ru-RU" dirty="0" err="1" smtClean="0"/>
              <a:t>едирар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Гьар</a:t>
            </a:r>
            <a:r>
              <a:rPr lang="ru-RU" dirty="0" smtClean="0"/>
              <a:t> </a:t>
            </a:r>
            <a:r>
              <a:rPr lang="ru-RU" dirty="0" err="1" smtClean="0"/>
              <a:t>жанна</a:t>
            </a:r>
            <a:r>
              <a:rPr lang="ru-RU" dirty="0" smtClean="0"/>
              <a:t>, </a:t>
            </a:r>
            <a:r>
              <a:rPr lang="ru-RU" dirty="0" err="1" smtClean="0"/>
              <a:t>гьар</a:t>
            </a:r>
            <a:r>
              <a:rPr lang="ru-RU" dirty="0" smtClean="0"/>
              <a:t> </a:t>
            </a:r>
            <a:r>
              <a:rPr lang="ru-RU" dirty="0" err="1" smtClean="0"/>
              <a:t>адамла</a:t>
            </a:r>
            <a:endParaRPr lang="ru-RU" dirty="0" smtClean="0"/>
          </a:p>
          <a:p>
            <a:r>
              <a:rPr lang="ru-RU" dirty="0" err="1" smtClean="0"/>
              <a:t>Нешра</a:t>
            </a:r>
            <a:r>
              <a:rPr lang="ru-RU" dirty="0" smtClean="0"/>
              <a:t> ч</a:t>
            </a:r>
            <a:r>
              <a:rPr lang="en-US" dirty="0" smtClean="0"/>
              <a:t>I</a:t>
            </a:r>
            <a:r>
              <a:rPr lang="ru-RU" dirty="0" err="1" smtClean="0"/>
              <a:t>янк</a:t>
            </a:r>
            <a:r>
              <a:rPr lang="en-US" dirty="0" smtClean="0"/>
              <a:t>I</a:t>
            </a:r>
            <a:r>
              <a:rPr lang="ru-RU" dirty="0" smtClean="0"/>
              <a:t>ли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рирар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err="1" smtClean="0"/>
              <a:t>Иш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назмулизир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хасти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</a:t>
            </a:r>
            <a:r>
              <a:rPr lang="ru-RU" b="1" i="1" dirty="0" smtClean="0"/>
              <a:t> т</a:t>
            </a:r>
            <a:r>
              <a:rPr lang="en-US" b="1" i="1" dirty="0" smtClean="0"/>
              <a:t>I</a:t>
            </a:r>
            <a:r>
              <a:rPr lang="ru-RU" b="1" i="1" dirty="0" err="1" smtClean="0"/>
              <a:t>инт</a:t>
            </a:r>
            <a:r>
              <a:rPr lang="en-US" b="1" i="1" dirty="0" smtClean="0"/>
              <a:t>I</a:t>
            </a:r>
            <a:r>
              <a:rPr lang="ru-RU" b="1" i="1" dirty="0" err="1" smtClean="0"/>
              <a:t>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сущ-би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даргая</a:t>
            </a:r>
            <a:r>
              <a:rPr lang="ru-RU" b="1" i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9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438" y="1357298"/>
            <a:ext cx="2595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Дубурти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428604"/>
            <a:ext cx="5929354" cy="535785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98525" indent="17463"/>
            <a:r>
              <a:rPr lang="ru-RU" sz="4800" dirty="0" smtClean="0"/>
              <a:t>Ват</a:t>
            </a:r>
            <a:r>
              <a:rPr lang="en-US" sz="4800" dirty="0" smtClean="0"/>
              <a:t>I</a:t>
            </a:r>
            <a:r>
              <a:rPr lang="ru-RU" sz="4800" dirty="0" smtClean="0"/>
              <a:t>ан,</a:t>
            </a:r>
          </a:p>
          <a:p>
            <a:pPr marL="898525" indent="17463"/>
            <a:r>
              <a:rPr lang="ru-RU" sz="4800" dirty="0" smtClean="0"/>
              <a:t> </a:t>
            </a:r>
            <a:r>
              <a:rPr lang="ru-RU" sz="4800" dirty="0" err="1" smtClean="0"/>
              <a:t>адамти</a:t>
            </a:r>
            <a:r>
              <a:rPr lang="ru-RU" sz="4800" dirty="0" smtClean="0"/>
              <a:t>, </a:t>
            </a:r>
          </a:p>
          <a:p>
            <a:pPr marL="898525" indent="17463"/>
            <a:r>
              <a:rPr lang="ru-RU" sz="4800" dirty="0" err="1" smtClean="0"/>
              <a:t>жанна</a:t>
            </a:r>
            <a:r>
              <a:rPr lang="ru-RU" sz="4800" dirty="0" smtClean="0"/>
              <a:t>(</a:t>
            </a:r>
            <a:r>
              <a:rPr lang="ru-RU" sz="4800" dirty="0" err="1" smtClean="0"/>
              <a:t>жан</a:t>
            </a:r>
            <a:r>
              <a:rPr lang="ru-RU" sz="4800" dirty="0" smtClean="0"/>
              <a:t>),</a:t>
            </a:r>
          </a:p>
          <a:p>
            <a:pPr marL="898525" indent="17463"/>
            <a:r>
              <a:rPr lang="ru-RU" sz="4800" dirty="0" smtClean="0"/>
              <a:t> </a:t>
            </a:r>
            <a:r>
              <a:rPr lang="ru-RU" sz="4800" dirty="0" err="1" smtClean="0"/>
              <a:t>адамла</a:t>
            </a:r>
            <a:r>
              <a:rPr lang="ru-RU" sz="4800" dirty="0" smtClean="0"/>
              <a:t>, </a:t>
            </a:r>
          </a:p>
          <a:p>
            <a:pPr marL="898525" indent="17463"/>
            <a:r>
              <a:rPr lang="ru-RU" sz="4800" dirty="0" err="1" smtClean="0"/>
              <a:t>нешра</a:t>
            </a:r>
            <a:r>
              <a:rPr lang="ru-RU" sz="4800" dirty="0" smtClean="0"/>
              <a:t>.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714356"/>
            <a:ext cx="4071934" cy="657227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Дагъиста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халкьла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писатель</a:t>
            </a:r>
          </a:p>
          <a:p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ru-RU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Абу-бакар</a:t>
            </a:r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ак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убси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сай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мургьи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–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арцла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машгьурти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устнала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Кубачила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шилизив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1931 – 1991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дд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Содержимое 3" descr="67116_html_m75210a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143404" cy="5215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258336" cy="564357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Гьарил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адамла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сай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ак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убси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сай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ерируси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ва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сунес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ах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ерси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г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ямзи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лебси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саби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. Ил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саби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вег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ши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яра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махьи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юртанала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къат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кьакьа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хъулри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Илкьяйда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гьариллис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ах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ерти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сари: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ургуба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анхъ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гьундури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дубурти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диркьби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…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Лерилра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илдазибад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цалабиркуси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саби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Ват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ан.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610600" cy="869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3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</a:rPr>
              <a:t>Буралаби</a:t>
            </a:r>
            <a:r>
              <a:rPr lang="ru-RU" sz="73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</a:rPr>
              <a:t> </a:t>
            </a:r>
            <a:r>
              <a:rPr lang="ru-RU" sz="73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</a:rPr>
              <a:t>тамандарес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3200" dirty="0" smtClean="0"/>
              <a:t>Ват</a:t>
            </a:r>
            <a:r>
              <a:rPr lang="en-US" sz="3200" dirty="0" smtClean="0"/>
              <a:t>I</a:t>
            </a:r>
            <a:r>
              <a:rPr lang="ru-RU" sz="3200" dirty="0" smtClean="0"/>
              <a:t>ан </a:t>
            </a:r>
            <a:r>
              <a:rPr lang="ru-RU" sz="3200" dirty="0" err="1" smtClean="0"/>
              <a:t>багьандан</a:t>
            </a:r>
            <a:r>
              <a:rPr lang="ru-RU" sz="3200" dirty="0" smtClean="0"/>
              <a:t> </a:t>
            </a:r>
            <a:r>
              <a:rPr lang="ru-RU" sz="3200" dirty="0" err="1" smtClean="0"/>
              <a:t>вебк</a:t>
            </a:r>
            <a:r>
              <a:rPr lang="en-US" sz="3200" dirty="0" smtClean="0"/>
              <a:t>I</a:t>
            </a:r>
            <a:r>
              <a:rPr lang="ru-RU" sz="3200" dirty="0" err="1" smtClean="0"/>
              <a:t>ибсила</a:t>
            </a:r>
            <a:r>
              <a:rPr lang="ru-RU" sz="3200" dirty="0" smtClean="0"/>
              <a:t> у……</a:t>
            </a:r>
          </a:p>
          <a:p>
            <a:pPr marL="514350" indent="-514350">
              <a:buAutoNum type="arabicParenR"/>
            </a:pPr>
            <a:r>
              <a:rPr lang="ru-RU" sz="3200" dirty="0" err="1" smtClean="0"/>
              <a:t>Адамлис</a:t>
            </a:r>
            <a:r>
              <a:rPr lang="ru-RU" sz="3200" dirty="0" smtClean="0"/>
              <a:t> бег</a:t>
            </a:r>
            <a:r>
              <a:rPr lang="en-US" sz="3200" dirty="0" smtClean="0"/>
              <a:t>I</a:t>
            </a:r>
            <a:r>
              <a:rPr lang="ru-RU" sz="3200" dirty="0" err="1" smtClean="0"/>
              <a:t>лара</a:t>
            </a:r>
            <a:r>
              <a:rPr lang="ru-RU" sz="3200" dirty="0" smtClean="0"/>
              <a:t> </a:t>
            </a:r>
            <a:r>
              <a:rPr lang="ru-RU" sz="3200" dirty="0" err="1" smtClean="0"/>
              <a:t>дурхъати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нешра........сари</a:t>
            </a:r>
            <a:r>
              <a:rPr lang="ru-RU" sz="32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Ват</a:t>
            </a:r>
            <a:r>
              <a:rPr lang="en-US" sz="3200" dirty="0" smtClean="0"/>
              <a:t>I</a:t>
            </a:r>
            <a:r>
              <a:rPr lang="ru-RU" sz="3200" dirty="0" err="1" smtClean="0"/>
              <a:t>айс</a:t>
            </a:r>
            <a:r>
              <a:rPr lang="ru-RU" sz="3200" dirty="0" smtClean="0"/>
              <a:t> </a:t>
            </a:r>
            <a:r>
              <a:rPr lang="ru-RU" sz="3200" dirty="0" err="1" smtClean="0"/>
              <a:t>вершадеш</a:t>
            </a:r>
            <a:r>
              <a:rPr lang="ru-RU" sz="3200" dirty="0" smtClean="0"/>
              <a:t> </a:t>
            </a:r>
            <a:r>
              <a:rPr lang="ru-RU" sz="3200" dirty="0" err="1" smtClean="0"/>
              <a:t>дарибси</a:t>
            </a:r>
            <a:r>
              <a:rPr lang="ru-RU" sz="3200" dirty="0" smtClean="0"/>
              <a:t> </a:t>
            </a:r>
            <a:r>
              <a:rPr lang="ru-RU" sz="3200" dirty="0" err="1" smtClean="0"/>
              <a:t>урши</a:t>
            </a:r>
            <a:r>
              <a:rPr lang="ru-RU" sz="3200" dirty="0" smtClean="0"/>
              <a:t> </a:t>
            </a:r>
            <a:r>
              <a:rPr lang="ru-RU" sz="3200" dirty="0" err="1" smtClean="0"/>
              <a:t>нешли</a:t>
            </a:r>
            <a:r>
              <a:rPr lang="ru-RU" sz="3200" dirty="0" smtClean="0"/>
              <a:t>…. ах</a:t>
            </a:r>
            <a:r>
              <a:rPr lang="en-US" sz="3200" dirty="0" smtClean="0"/>
              <a:t>I</a:t>
            </a:r>
            <a:r>
              <a:rPr lang="ru-RU" sz="3200" dirty="0" err="1" smtClean="0"/>
              <a:t>ен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3200" dirty="0" smtClean="0"/>
              <a:t>Ват</a:t>
            </a:r>
            <a:r>
              <a:rPr lang="en-US" sz="3200" dirty="0" smtClean="0"/>
              <a:t>I</a:t>
            </a:r>
            <a:r>
              <a:rPr lang="ru-RU" sz="3200" dirty="0" err="1" smtClean="0"/>
              <a:t>анра</a:t>
            </a:r>
            <a:r>
              <a:rPr lang="ru-RU" sz="3200" dirty="0" smtClean="0"/>
              <a:t>,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200" dirty="0" err="1" smtClean="0"/>
              <a:t>х</a:t>
            </a:r>
            <a:r>
              <a:rPr lang="en-US" sz="3200" dirty="0" smtClean="0"/>
              <a:t>I</a:t>
            </a:r>
            <a:r>
              <a:rPr lang="ru-RU" sz="3200" dirty="0" err="1" smtClean="0"/>
              <a:t>ялалвалтуси</a:t>
            </a:r>
            <a:r>
              <a:rPr lang="ru-RU" sz="3200" dirty="0" smtClean="0"/>
              <a:t>,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200" dirty="0" err="1" smtClean="0"/>
              <a:t>х</a:t>
            </a:r>
            <a:r>
              <a:rPr lang="en-US" sz="3200" dirty="0" smtClean="0"/>
              <a:t>I</a:t>
            </a:r>
            <a:r>
              <a:rPr lang="ru-RU" sz="3200" dirty="0" err="1" smtClean="0"/>
              <a:t>ебубк</a:t>
            </a:r>
            <a:r>
              <a:rPr lang="en-US" sz="3200" dirty="0" smtClean="0"/>
              <a:t>I</a:t>
            </a:r>
            <a:r>
              <a:rPr lang="ru-RU" sz="3200" dirty="0" smtClean="0"/>
              <a:t>ар.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Урдатурти</a:t>
            </a:r>
            <a:r>
              <a:rPr lang="ru-RU" sz="3200" dirty="0" smtClean="0"/>
              <a:t> </a:t>
            </a:r>
            <a:r>
              <a:rPr lang="ru-RU" sz="3200" dirty="0" err="1" smtClean="0"/>
              <a:t>дугьби</a:t>
            </a:r>
            <a:r>
              <a:rPr lang="ru-RU" sz="3200" dirty="0" smtClean="0"/>
              <a:t>: </a:t>
            </a:r>
            <a:endParaRPr lang="ru-RU" sz="3200" dirty="0"/>
          </a:p>
        </p:txBody>
      </p:sp>
      <p:pic>
        <p:nvPicPr>
          <p:cNvPr id="7" name="Рисунок 6" descr="graphics-books-2884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428986"/>
            <a:ext cx="3429014" cy="342901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kol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000372"/>
            <a:ext cx="2560070" cy="35718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429684" cy="6215106"/>
          </a:xfrm>
        </p:spPr>
        <p:txBody>
          <a:bodyPr/>
          <a:lstStyle/>
          <a:p>
            <a:pPr marL="571500" indent="-31750">
              <a:buNone/>
            </a:pPr>
            <a:r>
              <a:rPr lang="ru-RU" sz="4000" b="1" dirty="0" err="1" smtClean="0"/>
              <a:t>Ишди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сущест-чи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прилаг-би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имц</a:t>
            </a:r>
            <a:r>
              <a:rPr lang="en-US" sz="4000" b="1" dirty="0" smtClean="0"/>
              <a:t>I</a:t>
            </a:r>
            <a:r>
              <a:rPr lang="ru-RU" sz="4000" b="1" dirty="0" err="1" smtClean="0"/>
              <a:t>адарили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дугьбала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цалабикуни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дарая</a:t>
            </a:r>
            <a:r>
              <a:rPr lang="ru-RU" sz="4000" b="1" dirty="0" smtClean="0"/>
              <a:t>. </a:t>
            </a:r>
            <a:endParaRPr lang="ru-RU" dirty="0" smtClean="0"/>
          </a:p>
          <a:p>
            <a:pPr marL="571500" indent="-571500" algn="ctr">
              <a:buNone/>
            </a:pPr>
            <a:r>
              <a:rPr lang="ru-RU" sz="4000" i="1" dirty="0" err="1" smtClean="0"/>
              <a:t>Улка,юлдаш</a:t>
            </a:r>
            <a:r>
              <a:rPr lang="ru-RU" sz="4000" i="1" dirty="0" smtClean="0"/>
              <a:t>, </a:t>
            </a:r>
            <a:r>
              <a:rPr lang="ru-RU" sz="4000" i="1" dirty="0" err="1" smtClean="0"/>
              <a:t>узи</a:t>
            </a:r>
            <a:r>
              <a:rPr lang="ru-RU" sz="4000" i="1" dirty="0" smtClean="0"/>
              <a:t>, </a:t>
            </a:r>
            <a:r>
              <a:rPr lang="ru-RU" sz="4000" i="1" dirty="0" err="1" smtClean="0"/>
              <a:t>гьалмагъдеш</a:t>
            </a:r>
            <a:r>
              <a:rPr lang="ru-RU" sz="4000" i="1" dirty="0" smtClean="0"/>
              <a:t>,</a:t>
            </a:r>
          </a:p>
          <a:p>
            <a:pPr marL="571500" indent="-571500" algn="ctr">
              <a:buNone/>
            </a:pPr>
            <a:r>
              <a:rPr lang="ru-RU" sz="4000" i="1" dirty="0" smtClean="0"/>
              <a:t>Ват</a:t>
            </a:r>
            <a:r>
              <a:rPr lang="en-US" sz="4000" i="1" dirty="0" smtClean="0"/>
              <a:t>I</a:t>
            </a:r>
            <a:r>
              <a:rPr lang="ru-RU" sz="4000" i="1" dirty="0" smtClean="0"/>
              <a:t>ан, </a:t>
            </a:r>
            <a:r>
              <a:rPr lang="ru-RU" sz="4000" i="1" dirty="0" err="1" smtClean="0"/>
              <a:t>неш</a:t>
            </a:r>
            <a:r>
              <a:rPr lang="ru-RU" sz="4000" i="1" dirty="0" smtClean="0"/>
              <a:t>, мез.</a:t>
            </a:r>
            <a:endParaRPr lang="ru-RU" sz="4000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3999" cy="7250566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785918"/>
                <a:gridCol w="1857388"/>
                <a:gridCol w="1928826"/>
                <a:gridCol w="1643074"/>
                <a:gridCol w="1928793"/>
              </a:tblGrid>
              <a:tr h="1074811">
                <a:tc gridSpan="5"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Дарсла</a:t>
                      </a:r>
                      <a:r>
                        <a:rPr lang="ru-RU" sz="3600" dirty="0" smtClean="0"/>
                        <a:t> итог</a:t>
                      </a:r>
                      <a:br>
                        <a:rPr lang="ru-RU" sz="3600" dirty="0" smtClean="0"/>
                      </a:br>
                      <a:r>
                        <a:rPr lang="ru-RU" sz="2400" dirty="0" smtClean="0"/>
                        <a:t>Тест</a:t>
                      </a:r>
                      <a:endParaRPr lang="ru-RU" sz="3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32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1)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Сущ-ое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саби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2)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Сущест-ла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лер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……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3)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Сущест-ла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лер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4)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Сущест-ла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А.п.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ахир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2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скл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5)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Сущест-ла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мер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падежуни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</a:tr>
              <a:tr h="1316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а).бек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член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а).верх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ел падеж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а).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х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ябал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жинс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а).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ла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а).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урегал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31690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б). к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иибил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дараж.чл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б).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вец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ну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цара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падеж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б).к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ел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жинс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б).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й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б).верх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ел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316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в).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гъайла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бут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в).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ябал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падеж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в).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жинс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агара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в).ни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в).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авал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err="1" smtClean="0"/>
              <a:t>Дархьти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х</a:t>
            </a:r>
            <a:r>
              <a:rPr lang="en-US" sz="6700" b="1" dirty="0" smtClean="0"/>
              <a:t>I</a:t>
            </a:r>
            <a:r>
              <a:rPr lang="ru-RU" sz="6700" b="1" dirty="0" err="1" smtClean="0"/>
              <a:t>урпри</a:t>
            </a:r>
            <a:r>
              <a:rPr lang="ru-RU" sz="67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err="1" smtClean="0"/>
              <a:t>в,б,а,б,в</a:t>
            </a:r>
            <a:r>
              <a:rPr lang="ru-RU" sz="9600" dirty="0" smtClean="0"/>
              <a:t>.</a:t>
            </a:r>
            <a:endParaRPr lang="ru-RU" sz="9600" dirty="0"/>
          </a:p>
        </p:txBody>
      </p:sp>
      <p:pic>
        <p:nvPicPr>
          <p:cNvPr id="4" name="Рисунок 5" descr="7bdd6a2847df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414" y="4406264"/>
            <a:ext cx="4252909" cy="24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285728"/>
            <a:ext cx="9144000" cy="1428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lang="ru-RU" sz="5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Рабочий стол\бабочки\s8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071678"/>
            <a:ext cx="295232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 descr="C:\Documents and Settings\Admin\Рабочий стол\бабочки\2.jpg"/>
          <p:cNvPicPr/>
          <p:nvPr/>
        </p:nvPicPr>
        <p:blipFill>
          <a:blip r:embed="rId5" cstate="screen">
            <a:clrChange>
              <a:clrFrom>
                <a:srgbClr val="E6EDF7"/>
              </a:clrFrom>
              <a:clrTo>
                <a:srgbClr val="E6E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941168"/>
            <a:ext cx="2732137" cy="1716782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Admin\Рабочий стол\бабочки\0_5044c_d3ef4000_XL.gif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072074"/>
            <a:ext cx="2627784" cy="22048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1785926"/>
            <a:ext cx="6143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1. Се г</a:t>
            </a:r>
            <a:r>
              <a:rPr lang="en-US" sz="3200" b="1" dirty="0" smtClean="0"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solidFill>
                  <a:schemeClr val="bg1"/>
                </a:solidFill>
              </a:rPr>
              <a:t>ях</a:t>
            </a:r>
            <a:r>
              <a:rPr lang="en-US" sz="3200" b="1" dirty="0" smtClean="0"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solidFill>
                  <a:schemeClr val="bg1"/>
                </a:solidFill>
              </a:rPr>
              <a:t>бизура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х</a:t>
            </a:r>
            <a:r>
              <a:rPr lang="en-US" sz="3200" b="1" dirty="0" smtClean="0"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solidFill>
                  <a:schemeClr val="bg1"/>
                </a:solidFill>
              </a:rPr>
              <a:t>ушаб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ишбарх</a:t>
            </a:r>
            <a:r>
              <a:rPr lang="en-US" sz="3200" b="1" dirty="0" smtClean="0"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</a:rPr>
              <a:t>и </a:t>
            </a:r>
            <a:r>
              <a:rPr lang="ru-RU" sz="3200" b="1" dirty="0" err="1" smtClean="0">
                <a:solidFill>
                  <a:schemeClr val="bg1"/>
                </a:solidFill>
              </a:rPr>
              <a:t>дарсличиб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2. Се </a:t>
            </a:r>
            <a:r>
              <a:rPr lang="ru-RU" sz="3200" b="1" dirty="0" err="1" smtClean="0">
                <a:solidFill>
                  <a:schemeClr val="bg1"/>
                </a:solidFill>
              </a:rPr>
              <a:t>сагаси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багьуррая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х</a:t>
            </a:r>
            <a:r>
              <a:rPr lang="en-US" sz="3200" b="1" dirty="0" smtClean="0">
                <a:solidFill>
                  <a:schemeClr val="bg1"/>
                </a:solidFill>
              </a:rPr>
              <a:t>I</a:t>
            </a:r>
            <a:r>
              <a:rPr lang="ru-RU" sz="3200" b="1" dirty="0" err="1" smtClean="0">
                <a:solidFill>
                  <a:schemeClr val="bg1"/>
                </a:solidFill>
              </a:rPr>
              <a:t>ушани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3. Се </a:t>
            </a:r>
            <a:r>
              <a:rPr lang="ru-RU" sz="3200" b="1" dirty="0" err="1" smtClean="0">
                <a:solidFill>
                  <a:schemeClr val="bg1"/>
                </a:solidFill>
              </a:rPr>
              <a:t>багьес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къиянбухъуна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сагаси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темализибад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" name="Рисунок 9" descr="C:\Documents and Settings\Admin\Рабочий стол\бабочки\a_082316d7.jpg"/>
          <p:cNvPicPr/>
          <p:nvPr/>
        </p:nvPicPr>
        <p:blipFill>
          <a:blip r:embed="rId7" cstate="screen">
            <a:clrChange>
              <a:clrFrom>
                <a:srgbClr val="F9FEF8"/>
              </a:clrFrom>
              <a:clrTo>
                <a:srgbClr val="F9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913784"/>
            <a:ext cx="237626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2400" cy="1140736"/>
          </a:xfrm>
        </p:spPr>
        <p:txBody>
          <a:bodyPr/>
          <a:lstStyle/>
          <a:p>
            <a:r>
              <a:rPr lang="ru-RU" sz="6000" b="1" spc="0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Хъули</a:t>
            </a:r>
            <a:r>
              <a:rPr lang="ru-RU" sz="6000" b="1" spc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spc="0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en-US" sz="6000" b="1" spc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6000" b="1" spc="0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янчи</a:t>
            </a:r>
            <a:endParaRPr lang="ru-RU" sz="6000" b="1" spc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786842" cy="4998262"/>
          </a:xfrm>
        </p:spPr>
        <p:txBody>
          <a:bodyPr>
            <a:normAutofit/>
          </a:bodyPr>
          <a:lstStyle/>
          <a:p>
            <a:pPr marL="411163" indent="38100">
              <a:buNone/>
            </a:pPr>
            <a:r>
              <a:rPr lang="ru-RU" sz="4000" b="1" dirty="0" err="1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Белк</a:t>
            </a:r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I</a:t>
            </a:r>
            <a:r>
              <a:rPr lang="ru-RU" sz="4000" b="1" dirty="0" err="1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ес</a:t>
            </a:r>
            <a:r>
              <a:rPr lang="ru-RU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 </a:t>
            </a:r>
            <a:r>
              <a:rPr lang="ru-RU" sz="4000" b="1" dirty="0" err="1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къант</a:t>
            </a:r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I</a:t>
            </a:r>
            <a:r>
              <a:rPr lang="ru-RU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си сочинение </a:t>
            </a:r>
            <a:r>
              <a:rPr lang="ru-RU" sz="4000" b="1" dirty="0" err="1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вег</a:t>
            </a:r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I</a:t>
            </a:r>
            <a:r>
              <a:rPr lang="ru-RU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 </a:t>
            </a:r>
            <a:r>
              <a:rPr lang="ru-RU" sz="4000" b="1" dirty="0" err="1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ак</a:t>
            </a:r>
            <a:r>
              <a:rPr lang="en-US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I</a:t>
            </a:r>
            <a:r>
              <a:rPr lang="ru-RU" sz="4000" b="1" dirty="0" err="1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убси</a:t>
            </a:r>
            <a:r>
              <a:rPr lang="ru-RU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 </a:t>
            </a:r>
            <a:r>
              <a:rPr lang="ru-RU" sz="4000" b="1" dirty="0" err="1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мер-мусаличила</a:t>
            </a:r>
            <a:r>
              <a:rPr lang="ru-RU" sz="4000" b="1" dirty="0" smtClean="0">
                <a:gradFill flip="none" rotWithShape="1">
                  <a:gsLst>
                    <a:gs pos="0">
                      <a:schemeClr val="bg1">
                        <a:shade val="100000"/>
                        <a:satMod val="150000"/>
                      </a:schemeClr>
                    </a:gs>
                    <a:gs pos="65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13500000" scaled="1"/>
                  <a:tileRect/>
                </a:gradFill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Admin\Рабочий стол\бабочки\e3b316d7a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1078" y="285728"/>
            <a:ext cx="9325078" cy="864399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4929198"/>
            <a:ext cx="8424936" cy="16681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Г</a:t>
            </a:r>
            <a:r>
              <a:rPr lang="en-US" sz="4400" b="1" dirty="0" smtClean="0">
                <a:solidFill>
                  <a:srgbClr val="7030A0"/>
                </a:solidFill>
              </a:rPr>
              <a:t>I</a:t>
            </a:r>
            <a:r>
              <a:rPr lang="ru-RU" sz="4400" b="1" dirty="0" err="1" smtClean="0">
                <a:solidFill>
                  <a:srgbClr val="7030A0"/>
                </a:solidFill>
              </a:rPr>
              <a:t>ях</a:t>
            </a:r>
            <a:r>
              <a:rPr lang="en-US" sz="4400" b="1" dirty="0" smtClean="0">
                <a:solidFill>
                  <a:srgbClr val="7030A0"/>
                </a:solidFill>
              </a:rPr>
              <a:t>I</a:t>
            </a:r>
            <a:r>
              <a:rPr lang="ru-RU" sz="4400" b="1" dirty="0" smtClean="0">
                <a:solidFill>
                  <a:srgbClr val="7030A0"/>
                </a:solidFill>
              </a:rPr>
              <a:t>ли калена, </a:t>
            </a:r>
            <a:r>
              <a:rPr lang="ru-RU" sz="4400" b="1" dirty="0" err="1" smtClean="0">
                <a:solidFill>
                  <a:srgbClr val="7030A0"/>
                </a:solidFill>
              </a:rPr>
              <a:t>дурх</a:t>
            </a:r>
            <a:r>
              <a:rPr lang="en-US" sz="4400" b="1" dirty="0" smtClean="0">
                <a:solidFill>
                  <a:srgbClr val="7030A0"/>
                </a:solidFill>
              </a:rPr>
              <a:t>I</a:t>
            </a:r>
            <a:r>
              <a:rPr lang="ru-RU" sz="4400" b="1" dirty="0" smtClean="0">
                <a:solidFill>
                  <a:srgbClr val="7030A0"/>
                </a:solidFill>
              </a:rPr>
              <a:t>ни</a:t>
            </a:r>
            <a:r>
              <a:rPr lang="ru-RU" sz="3600" b="1" dirty="0" smtClean="0">
                <a:solidFill>
                  <a:srgbClr val="7030A0"/>
                </a:solidFill>
              </a:rPr>
              <a:t>!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4000" t="-13000" r="-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725470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Словарный Х</a:t>
            </a:r>
            <a:r>
              <a:rPr lang="en-US" sz="5400" dirty="0" err="1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5400" dirty="0" err="1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янчи</a:t>
            </a:r>
            <a:r>
              <a:rPr lang="ru-RU" sz="5400" dirty="0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ru-RU" sz="5400" dirty="0">
              <a:ln w="5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786906" cy="371477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ямзи</a:t>
            </a:r>
            <a:r>
              <a:rPr lang="ru-RU" b="1" dirty="0" smtClean="0">
                <a:solidFill>
                  <a:srgbClr val="FFFF00"/>
                </a:solidFill>
              </a:rPr>
              <a:t> – угол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Ши</a:t>
            </a:r>
            <a:r>
              <a:rPr lang="ru-RU" b="1" dirty="0" smtClean="0">
                <a:solidFill>
                  <a:srgbClr val="FFFF00"/>
                </a:solidFill>
              </a:rPr>
              <a:t> – село 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Махьи</a:t>
            </a:r>
            <a:r>
              <a:rPr lang="ru-RU" b="1" dirty="0" smtClean="0">
                <a:solidFill>
                  <a:srgbClr val="FFFF00"/>
                </a:solidFill>
              </a:rPr>
              <a:t> – маленькое село (Аул)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Къат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 – вся улица с жителями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Кьакьа</a:t>
            </a:r>
            <a:r>
              <a:rPr lang="ru-RU" b="1" dirty="0" smtClean="0">
                <a:solidFill>
                  <a:srgbClr val="FFFF00"/>
                </a:solidFill>
              </a:rPr>
              <a:t> – улица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Ургуба</a:t>
            </a:r>
            <a:r>
              <a:rPr lang="ru-RU" b="1" dirty="0" smtClean="0">
                <a:solidFill>
                  <a:srgbClr val="FFFF00"/>
                </a:solidFill>
              </a:rPr>
              <a:t> – поле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Дубурти</a:t>
            </a:r>
            <a:r>
              <a:rPr lang="ru-RU" b="1" dirty="0" smtClean="0">
                <a:solidFill>
                  <a:srgbClr val="FFFF00"/>
                </a:solidFill>
              </a:rPr>
              <a:t> – горы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Диркьби</a:t>
            </a:r>
            <a:r>
              <a:rPr lang="ru-RU" b="1" dirty="0" smtClean="0">
                <a:solidFill>
                  <a:srgbClr val="FFFF00"/>
                </a:solidFill>
              </a:rPr>
              <a:t> – равнина 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43240" y="2857496"/>
            <a:ext cx="5429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Ишди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дугьби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пайдаладарили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предложениеби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цаладяхъес</a:t>
            </a:r>
            <a:r>
              <a:rPr lang="ru-R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Творческий </a:t>
            </a:r>
            <a:r>
              <a:rPr lang="en-US" sz="6600" dirty="0" err="1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xI</a:t>
            </a:r>
            <a:r>
              <a:rPr lang="ru-RU" sz="6600" dirty="0" err="1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янчи</a:t>
            </a:r>
            <a:endParaRPr lang="ru-RU" sz="6600" dirty="0">
              <a:ln w="28575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7072362" cy="452695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err="1" smtClean="0"/>
              <a:t>Дагъиста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дубурти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жагати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ахъти</a:t>
            </a:r>
            <a:r>
              <a:rPr lang="ru-RU" sz="3200" b="1" dirty="0" smtClean="0"/>
              <a:t> сари</a:t>
            </a:r>
          </a:p>
          <a:p>
            <a:endParaRPr lang="ru-RU" sz="3200" dirty="0" smtClean="0"/>
          </a:p>
          <a:p>
            <a:r>
              <a:rPr lang="ru-RU" sz="3200" dirty="0" err="1" smtClean="0"/>
              <a:t>Иш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предложениела</a:t>
            </a:r>
            <a:r>
              <a:rPr lang="ru-RU" sz="3200" dirty="0" smtClean="0"/>
              <a:t> синтаксический разбор </a:t>
            </a:r>
            <a:r>
              <a:rPr lang="ru-RU" sz="3200" dirty="0" err="1" smtClean="0"/>
              <a:t>барес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err="1" smtClean="0"/>
              <a:t>Иш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предложениелизир</a:t>
            </a:r>
            <a:r>
              <a:rPr lang="ru-RU" sz="3200" dirty="0" smtClean="0"/>
              <a:t> </a:t>
            </a:r>
            <a:r>
              <a:rPr lang="ru-RU" sz="3200" dirty="0" err="1" smtClean="0"/>
              <a:t>даргая</a:t>
            </a:r>
            <a:r>
              <a:rPr lang="ru-RU" sz="3200" dirty="0" smtClean="0"/>
              <a:t> </a:t>
            </a:r>
            <a:r>
              <a:rPr lang="ru-RU" sz="3200" dirty="0" err="1" smtClean="0"/>
              <a:t>существительноеби</a:t>
            </a:r>
            <a:r>
              <a:rPr lang="ru-RU" sz="3200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Рисунок 3" descr="chouetteinstit5561255fb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071546"/>
            <a:ext cx="2214546" cy="239909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428596" y="214290"/>
            <a:ext cx="5857916" cy="1571636"/>
          </a:xfrm>
          <a:prstGeom prst="wedgeRoundRectCallout">
            <a:avLst>
              <a:gd name="adj1" fmla="val 64133"/>
              <a:gd name="adj2" fmla="val 7394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Сагаси</a:t>
            </a:r>
            <a:r>
              <a:rPr lang="ru-RU" sz="66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тема.</a:t>
            </a:r>
            <a:r>
              <a:rPr lang="ru-RU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pen&amp;in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586" y="5429264"/>
            <a:ext cx="1214414" cy="1209268"/>
          </a:xfrm>
          <a:prstGeom prst="rect">
            <a:avLst/>
          </a:prstGeom>
        </p:spPr>
      </p:pic>
      <p:pic>
        <p:nvPicPr>
          <p:cNvPr id="7" name="Рисунок 6" descr="7513461-cartoon-wise-owl-teachi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1214422"/>
            <a:ext cx="2714612" cy="2137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9501222" cy="2357454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Существительное-</a:t>
            </a:r>
            <a:br>
              <a:rPr lang="ru-RU" sz="66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личила</a:t>
            </a:r>
            <a:r>
              <a:rPr lang="ru-RU" sz="66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баянти</a:t>
            </a:r>
            <a:endParaRPr lang="ru-RU" sz="6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572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b="1" dirty="0" err="1" smtClean="0"/>
              <a:t>Гьандикахъес</a:t>
            </a:r>
            <a:r>
              <a:rPr lang="ru-RU" sz="4800" b="1" dirty="0" smtClean="0"/>
              <a:t>..........................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b="1" dirty="0" err="1" smtClean="0"/>
              <a:t>Бурсидиэс</a:t>
            </a:r>
            <a:r>
              <a:rPr lang="ru-RU" sz="4800" b="1" dirty="0" smtClean="0"/>
              <a:t>, дек</a:t>
            </a:r>
            <a:r>
              <a:rPr lang="en-US" sz="4800" b="1" dirty="0" smtClean="0"/>
              <a:t>I</a:t>
            </a:r>
            <a:r>
              <a:rPr lang="ru-RU" sz="4800" b="1" dirty="0" err="1" smtClean="0"/>
              <a:t>ардирес</a:t>
            </a:r>
            <a:r>
              <a:rPr lang="ru-RU" sz="4800" b="1" dirty="0" smtClean="0"/>
              <a:t> ………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b="1" dirty="0" err="1" smtClean="0"/>
              <a:t>Дархьли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падежунар-ес</a:t>
            </a:r>
            <a:r>
              <a:rPr lang="ru-RU" sz="4800" b="1" dirty="0" smtClean="0"/>
              <a:t> …………</a:t>
            </a:r>
            <a:r>
              <a:rPr lang="ru-RU" sz="4800" b="1" dirty="0" err="1" smtClean="0"/>
              <a:t>ва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бархьли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белгибирес</a:t>
            </a:r>
            <a:r>
              <a:rPr lang="ru-RU" sz="4800" b="1" dirty="0" smtClean="0"/>
              <a:t> склонение…………..</a:t>
            </a:r>
          </a:p>
          <a:p>
            <a:endParaRPr lang="ru-RU" dirty="0"/>
          </a:p>
        </p:txBody>
      </p:sp>
      <p:pic>
        <p:nvPicPr>
          <p:cNvPr id="4" name="Picture 3" descr="image5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286388"/>
            <a:ext cx="2143113" cy="12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428596" y="214290"/>
            <a:ext cx="8215370" cy="1643074"/>
          </a:xfrm>
          <a:prstGeom prst="horizontalScroll">
            <a:avLst>
              <a:gd name="adj" fmla="val 14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Дарсла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мурад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8" y="500042"/>
            <a:ext cx="8229600" cy="6715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Существительное </a:t>
            </a:r>
            <a:r>
              <a:rPr lang="ru-RU" sz="4800" dirty="0" err="1" smtClean="0"/>
              <a:t>гъайла</a:t>
            </a:r>
            <a:r>
              <a:rPr lang="ru-RU" sz="4800" dirty="0" smtClean="0"/>
              <a:t> бут</a:t>
            </a:r>
            <a:r>
              <a:rPr lang="en-US" sz="4800" dirty="0" smtClean="0"/>
              <a:t>I</a:t>
            </a:r>
            <a:r>
              <a:rPr lang="ru-RU" sz="4800" dirty="0" smtClean="0"/>
              <a:t>а </a:t>
            </a:r>
            <a:r>
              <a:rPr lang="ru-RU" sz="4800" dirty="0" err="1" smtClean="0"/>
              <a:t>саби</a:t>
            </a:r>
            <a:r>
              <a:rPr lang="ru-RU" sz="4800" dirty="0" smtClean="0"/>
              <a:t>, </a:t>
            </a:r>
            <a:r>
              <a:rPr lang="ru-RU" sz="4800" dirty="0" err="1" smtClean="0"/>
              <a:t>суненира</a:t>
            </a:r>
            <a:r>
              <a:rPr lang="ru-RU" sz="4800" dirty="0" smtClean="0"/>
              <a:t> сек</a:t>
            </a:r>
            <a:r>
              <a:rPr lang="en-US" sz="4800" dirty="0" smtClean="0"/>
              <a:t>I</a:t>
            </a:r>
            <a:r>
              <a:rPr lang="ru-RU" sz="4800" dirty="0" smtClean="0"/>
              <a:t>ал </a:t>
            </a:r>
            <a:r>
              <a:rPr lang="ru-RU" sz="4800" dirty="0" err="1" smtClean="0"/>
              <a:t>чебиахъуси</a:t>
            </a:r>
            <a:r>
              <a:rPr lang="ru-RU" sz="4800" dirty="0" smtClean="0"/>
              <a:t>, </a:t>
            </a:r>
            <a:r>
              <a:rPr lang="ru-RU" sz="4800" dirty="0" err="1" smtClean="0"/>
              <a:t>Чи</a:t>
            </a:r>
            <a:r>
              <a:rPr lang="ru-RU" sz="4800" dirty="0" smtClean="0"/>
              <a:t>? Се ?  Чили? (Чини?) Сели? </a:t>
            </a:r>
            <a:r>
              <a:rPr lang="ru-RU" sz="4800" dirty="0" err="1" smtClean="0"/>
              <a:t>Ибти</a:t>
            </a:r>
            <a:r>
              <a:rPr lang="ru-RU" sz="4800" dirty="0" smtClean="0"/>
              <a:t> </a:t>
            </a:r>
            <a:r>
              <a:rPr lang="ru-RU" sz="4800" dirty="0" err="1" smtClean="0"/>
              <a:t>суалтала</a:t>
            </a:r>
            <a:r>
              <a:rPr lang="ru-RU" sz="4800" dirty="0" smtClean="0"/>
              <a:t> </a:t>
            </a:r>
            <a:r>
              <a:rPr lang="ru-RU" sz="4800" dirty="0" err="1" smtClean="0"/>
              <a:t>цалис</a:t>
            </a:r>
            <a:r>
              <a:rPr lang="ru-RU" sz="4800" dirty="0" smtClean="0"/>
              <a:t> </a:t>
            </a:r>
            <a:r>
              <a:rPr lang="ru-RU" sz="4800" dirty="0" err="1" smtClean="0"/>
              <a:t>жаваб</a:t>
            </a:r>
            <a:r>
              <a:rPr lang="ru-RU" sz="4800" dirty="0" smtClean="0"/>
              <a:t> </a:t>
            </a:r>
            <a:r>
              <a:rPr lang="ru-RU" sz="4800" dirty="0" err="1" smtClean="0"/>
              <a:t>лугуси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4" name="Picture 9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929066"/>
            <a:ext cx="2595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786346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Существительноеби</a:t>
            </a:r>
            <a:r>
              <a:rPr lang="ru-RU" dirty="0" smtClean="0"/>
              <a:t> </a:t>
            </a:r>
            <a:r>
              <a:rPr lang="ru-RU" dirty="0" err="1" smtClean="0"/>
              <a:t>дирар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err="1" smtClean="0"/>
              <a:t>хасти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инт</a:t>
            </a:r>
            <a:r>
              <a:rPr lang="en-US" dirty="0" smtClean="0"/>
              <a:t>I</a:t>
            </a:r>
            <a:r>
              <a:rPr lang="ru-RU" dirty="0" err="1" smtClean="0"/>
              <a:t>ти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Хасти</a:t>
            </a:r>
            <a:r>
              <a:rPr lang="ru-RU" dirty="0" smtClean="0"/>
              <a:t> </a:t>
            </a:r>
            <a:r>
              <a:rPr lang="ru-RU" dirty="0" err="1" smtClean="0"/>
              <a:t>сущ-би</a:t>
            </a:r>
            <a:r>
              <a:rPr lang="ru-RU" dirty="0" smtClean="0"/>
              <a:t>: </a:t>
            </a:r>
            <a:r>
              <a:rPr lang="ru-RU" dirty="0" err="1" smtClean="0"/>
              <a:t>журналти</a:t>
            </a:r>
            <a:r>
              <a:rPr lang="ru-RU" dirty="0" smtClean="0"/>
              <a:t> «</a:t>
            </a:r>
            <a:r>
              <a:rPr lang="ru-RU" dirty="0" err="1" smtClean="0"/>
              <a:t>Гьалмагъдеш</a:t>
            </a:r>
            <a:r>
              <a:rPr lang="ru-RU" dirty="0" smtClean="0"/>
              <a:t>», «Лачин», </a:t>
            </a:r>
            <a:r>
              <a:rPr lang="ru-RU" dirty="0" err="1" smtClean="0"/>
              <a:t>Ахъуша</a:t>
            </a:r>
            <a:r>
              <a:rPr lang="ru-RU" dirty="0" smtClean="0"/>
              <a:t>, Каспий </a:t>
            </a:r>
            <a:r>
              <a:rPr lang="ru-RU" dirty="0" err="1" smtClean="0"/>
              <a:t>урхьу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ц</a:t>
            </a:r>
            <a:r>
              <a:rPr lang="ru-RU" dirty="0" smtClean="0"/>
              <a:t>. Т</a:t>
            </a:r>
            <a:r>
              <a:rPr lang="en-US" dirty="0" smtClean="0"/>
              <a:t>I</a:t>
            </a:r>
            <a:r>
              <a:rPr lang="ru-RU" dirty="0" err="1" smtClean="0"/>
              <a:t>инт</a:t>
            </a:r>
            <a:r>
              <a:rPr lang="en-US" dirty="0" smtClean="0"/>
              <a:t>I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сущ-би:ута</a:t>
            </a:r>
            <a:r>
              <a:rPr lang="ru-RU" dirty="0" smtClean="0"/>
              <a:t>, </a:t>
            </a:r>
            <a:r>
              <a:rPr lang="ru-RU" dirty="0" err="1" smtClean="0"/>
              <a:t>жуз</a:t>
            </a:r>
            <a:r>
              <a:rPr lang="ru-RU" dirty="0" smtClean="0"/>
              <a:t>, </a:t>
            </a:r>
            <a:r>
              <a:rPr lang="ru-RU" dirty="0" err="1" smtClean="0"/>
              <a:t>хъали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ц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9572692" cy="6215106"/>
          </a:xfrm>
        </p:spPr>
        <p:txBody>
          <a:bodyPr>
            <a:noAutofit/>
          </a:bodyPr>
          <a:lstStyle/>
          <a:p>
            <a:pPr indent="466725">
              <a:buNone/>
            </a:pP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Существительноела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лер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х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I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ябал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жинс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4400" b="1" u="sng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м.ж., </a:t>
            </a:r>
            <a:r>
              <a:rPr lang="ru-RU" sz="4400" b="1" u="sng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хь</a:t>
            </a:r>
            <a:r>
              <a:rPr lang="ru-RU" sz="4400" b="1" u="sng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. ж., </a:t>
            </a:r>
            <a:r>
              <a:rPr lang="ru-RU" sz="4400" b="1" u="sng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урга</a:t>
            </a:r>
            <a:r>
              <a:rPr lang="ru-RU" sz="4400" b="1" u="sng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</a:rPr>
              <a:t> ж..</a:t>
            </a:r>
          </a:p>
          <a:p>
            <a:pPr>
              <a:buNone/>
            </a:pPr>
            <a:endParaRPr lang="ru-RU" sz="4400" b="1" dirty="0" smtClean="0"/>
          </a:p>
          <a:p>
            <a:pPr>
              <a:buFont typeface="Wingdings" pitchFamily="2" charset="2"/>
              <a:buChar char="ü"/>
            </a:pPr>
            <a:r>
              <a:rPr lang="ru-RU" sz="4000" b="1" u="sng" dirty="0" smtClean="0"/>
              <a:t>М.ж. </a:t>
            </a:r>
            <a:r>
              <a:rPr lang="ru-RU" sz="4000" b="1" dirty="0" smtClean="0"/>
              <a:t>– </a:t>
            </a:r>
            <a:r>
              <a:rPr lang="ru-RU" sz="4000" b="1" i="1" dirty="0" err="1" smtClean="0"/>
              <a:t>урши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узикьар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дудеш</a:t>
            </a:r>
            <a:r>
              <a:rPr lang="ru-RU" sz="4000" b="1" i="1" dirty="0" smtClean="0"/>
              <a:t>, Рустам.</a:t>
            </a:r>
          </a:p>
          <a:p>
            <a:pPr>
              <a:buFont typeface="Wingdings" pitchFamily="2" charset="2"/>
              <a:buChar char="ü"/>
            </a:pPr>
            <a:r>
              <a:rPr lang="ru-RU" sz="4000" b="1" i="1" dirty="0" err="1" smtClean="0"/>
              <a:t>Хь.ж</a:t>
            </a:r>
            <a:r>
              <a:rPr lang="ru-RU" sz="4000" b="1" i="1" dirty="0" smtClean="0"/>
              <a:t> .</a:t>
            </a:r>
            <a:r>
              <a:rPr lang="ru-RU" sz="4000" b="1" dirty="0" smtClean="0"/>
              <a:t>– </a:t>
            </a:r>
            <a:r>
              <a:rPr lang="ru-RU" sz="4000" b="1" i="1" dirty="0" err="1" smtClean="0"/>
              <a:t>неш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рузи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рухъна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Аминат</a:t>
            </a:r>
            <a:r>
              <a:rPr lang="ru-RU" sz="4000" b="1" i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4000" b="1" u="sng" dirty="0" err="1" smtClean="0"/>
              <a:t>Ург.ж</a:t>
            </a:r>
            <a:r>
              <a:rPr lang="ru-RU" sz="4000" b="1" dirty="0" smtClean="0"/>
              <a:t> –</a:t>
            </a:r>
            <a:r>
              <a:rPr lang="ru-RU" sz="4000" b="1" i="1" dirty="0" smtClean="0"/>
              <a:t> ручка, </a:t>
            </a:r>
            <a:r>
              <a:rPr lang="ru-RU" sz="4000" b="1" i="1" dirty="0" err="1" smtClean="0"/>
              <a:t>улкьай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кьалам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кьап</a:t>
            </a:r>
            <a:r>
              <a:rPr lang="en-US" sz="4000" b="1" i="1" dirty="0" smtClean="0"/>
              <a:t>I</a:t>
            </a:r>
            <a:r>
              <a:rPr lang="ru-RU" sz="4000" b="1" i="1" dirty="0" smtClean="0"/>
              <a:t>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Другая 2">
    <a:dk1>
      <a:srgbClr val="0070C0"/>
    </a:dk1>
    <a:lt1>
      <a:srgbClr val="0070C0"/>
    </a:lt1>
    <a:dk2>
      <a:srgbClr val="0070C0"/>
    </a:dk2>
    <a:lt2>
      <a:srgbClr val="FBEEC9"/>
    </a:lt2>
    <a:accent1>
      <a:srgbClr val="A5644E"/>
    </a:accent1>
    <a:accent2>
      <a:srgbClr val="A5644E"/>
    </a:accent2>
    <a:accent3>
      <a:srgbClr val="AD1F1F"/>
    </a:accent3>
    <a:accent4>
      <a:srgbClr val="855309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Другая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FFF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853</Words>
  <Application>Microsoft Office PowerPoint</Application>
  <PresentationFormat>Экран (4:3)</PresentationFormat>
  <Paragraphs>137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Тема Office</vt:lpstr>
      <vt:lpstr>Изящная</vt:lpstr>
      <vt:lpstr>Апекс</vt:lpstr>
      <vt:lpstr>Обычная</vt:lpstr>
      <vt:lpstr>1_Трек</vt:lpstr>
      <vt:lpstr>Яркая</vt:lpstr>
      <vt:lpstr>Метро</vt:lpstr>
      <vt:lpstr>Нагагьладан жягIял деткахъалли дила мез,ну хIядурлира ишбаpхIи вебкIес… </vt:lpstr>
      <vt:lpstr>Гьарил адамла сай акIубси, сай хIерируси ва сунес ахIерси гIямзи лебси саби. Ил саби вегIла ши, яра махьи, юртанала къатI, кьакьа, хъулри. Илкьяйда, гьариллис ахIерти сари: ургуба, анхъ, гьундури, дубурти, диркьби… Лерилра илдазибад цалабиркуси саби ВатIан.</vt:lpstr>
      <vt:lpstr>Словарный ХIянчи </vt:lpstr>
      <vt:lpstr>Творческий xIянчи</vt:lpstr>
      <vt:lpstr>Существительное- личила баянти</vt:lpstr>
      <vt:lpstr>Дарсла мурад</vt:lpstr>
      <vt:lpstr>Слайд 7</vt:lpstr>
      <vt:lpstr>Существительноеби дирар: хасти ва тIинтIти.   Хасти сущ-би: журналти «Гьалмагъдеш», «Лачин», Ахъуша, Каспий урхьу ва ц. ТIинтIти сущ-би:ута, жуз, хъали ва ц.</vt:lpstr>
      <vt:lpstr>Слайд 9</vt:lpstr>
      <vt:lpstr>Дарган мезлизиб нушани жинс белгибирулра жинсла гIяламатуни хIясибли</vt:lpstr>
      <vt:lpstr>Слайд 11</vt:lpstr>
      <vt:lpstr>Существительноела лер 11 падеж:  общий ва мер падежуни.  </vt:lpstr>
      <vt:lpstr> Существительноела лер хlябал склонение. </vt:lpstr>
      <vt:lpstr>Релаксация  </vt:lpstr>
      <vt:lpstr>Дила ВатIан</vt:lpstr>
      <vt:lpstr>Карточкабачил хIянчи</vt:lpstr>
      <vt:lpstr>Дубурти</vt:lpstr>
      <vt:lpstr>Слайд 18</vt:lpstr>
      <vt:lpstr>Слайд 19</vt:lpstr>
      <vt:lpstr> Буралаби тамандарес</vt:lpstr>
      <vt:lpstr>Слайд 21</vt:lpstr>
      <vt:lpstr>Слайд 22</vt:lpstr>
      <vt:lpstr>Дархьти хIурпри: </vt:lpstr>
      <vt:lpstr>Слайд 24</vt:lpstr>
      <vt:lpstr>Хъули хIянчи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школа№11</cp:lastModifiedBy>
  <cp:revision>65</cp:revision>
  <dcterms:modified xsi:type="dcterms:W3CDTF">2018-02-26T20:30:46Z</dcterms:modified>
</cp:coreProperties>
</file>