
<file path=[Content_Types].xml><?xml version="1.0" encoding="utf-8"?>
<Types xmlns="http://schemas.openxmlformats.org/package/2006/content-types">
  <Override PartName="/ppt/slideMasters/slideMaster3.xml" ContentType="application/vnd.openxmlformats-officedocument.presentationml.slideMaster+xml"/>
  <Override PartName="/ppt/slideLayouts/slideLayout39.xml" ContentType="application/vnd.openxmlformats-officedocument.presentationml.slideLayout+xml"/>
  <Override PartName="/ppt/theme/theme5.xml" ContentType="application/vnd.openxmlformats-officedocument.them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4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35.xml" ContentType="application/vnd.openxmlformats-officedocument.presentationml.slideLayout+xml"/>
  <Override PartName="/ppt/slideLayouts/slideLayout44.xml" ContentType="application/vnd.openxmlformats-officedocument.presentationml.slideLayout+xml"/>
  <Override PartName="/ppt/slideLayouts/slideLayout53.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Layouts/slideLayout33.xml" ContentType="application/vnd.openxmlformats-officedocument.presentationml.slideLayout+xml"/>
  <Override PartName="/ppt/slideLayouts/slideLayout42.xml" ContentType="application/vnd.openxmlformats-officedocument.presentationml.slideLayout+xml"/>
  <Override PartName="/ppt/slideLayouts/slideLayout51.xml" ContentType="application/vnd.openxmlformats-officedocument.presentationml.slideLayout+xml"/>
  <Override PartName="/ppt/theme/themeOverride1.xml" ContentType="application/vnd.openxmlformats-officedocument.themeOverr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40.xml" ContentType="application/vnd.openxmlformats-officedocument.presentationml.slideLayout+xml"/>
  <Override PartName="/ppt/commentAuthors.xml" ContentType="application/vnd.openxmlformats-officedocument.presentationml.commentAuthors+xml"/>
  <Override PartName="/ppt/slideMasters/slideMaster4.xml" ContentType="application/vnd.openxmlformats-officedocument.presentationml.slideMaster+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theme/theme6.xml" ContentType="application/vnd.openxmlformats-officedocument.theme+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36.xml" ContentType="application/vnd.openxmlformats-officedocument.presentationml.slideLayout+xml"/>
  <Override PartName="/ppt/slideLayouts/slideLayout45.xml" ContentType="application/vnd.openxmlformats-officedocument.presentationml.slideLayout+xml"/>
  <Override PartName="/ppt/slideLayouts/slideLayout47.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Default Extension="jpeg" ContentType="image/jpeg"/>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50.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Masters/slideMaster5.xml" ContentType="application/vnd.openxmlformats-officedocument.presentationml.slideMaster+xml"/>
  <Override PartName="/ppt/slides/slide8.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5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 id="2147483732" r:id="rId2"/>
    <p:sldMasterId id="2147483744" r:id="rId3"/>
    <p:sldMasterId id="2147483840" r:id="rId4"/>
    <p:sldMasterId id="2147483852" r:id="rId5"/>
  </p:sldMasterIdLst>
  <p:notesMasterIdLst>
    <p:notesMasterId r:id="rId27"/>
  </p:notesMasterIdLst>
  <p:sldIdLst>
    <p:sldId id="286" r:id="rId6"/>
    <p:sldId id="257" r:id="rId7"/>
    <p:sldId id="258" r:id="rId8"/>
    <p:sldId id="259" r:id="rId9"/>
    <p:sldId id="260" r:id="rId10"/>
    <p:sldId id="261" r:id="rId11"/>
    <p:sldId id="262" r:id="rId12"/>
    <p:sldId id="263" r:id="rId13"/>
    <p:sldId id="264" r:id="rId14"/>
    <p:sldId id="265" r:id="rId15"/>
    <p:sldId id="284" r:id="rId16"/>
    <p:sldId id="287" r:id="rId17"/>
    <p:sldId id="292" r:id="rId18"/>
    <p:sldId id="266" r:id="rId19"/>
    <p:sldId id="268" r:id="rId20"/>
    <p:sldId id="278" r:id="rId21"/>
    <p:sldId id="291" r:id="rId22"/>
    <p:sldId id="272" r:id="rId23"/>
    <p:sldId id="293" r:id="rId24"/>
    <p:sldId id="279" r:id="rId25"/>
    <p:sldId id="280" r:id="rId2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школа №11" initials="ш№"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800000"/>
    <a:srgbClr val="006600"/>
    <a:srgbClr val="663300"/>
    <a:srgbClr val="003300"/>
    <a:srgbClr val="009900"/>
  </p:clrMru>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7292A2E-F333-43FB-9621-5CBBE7FDCDCB}" styleName="Светлый стиль 2 - акцент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BDBED569-4797-4DF1-A0F4-6AAB3CD982D8}" styleName="Светлый стиль 3 - акцент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vertBarState="maximized" horzBarState="maximized">
    <p:restoredLeft sz="14551" autoAdjust="0"/>
    <p:restoredTop sz="94761" autoAdjust="0"/>
  </p:normalViewPr>
  <p:slideViewPr>
    <p:cSldViewPr>
      <p:cViewPr varScale="1">
        <p:scale>
          <a:sx n="69" d="100"/>
          <a:sy n="69" d="100"/>
        </p:scale>
        <p:origin x="-1098"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slideMaster" Target="slideMasters/slideMaster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commentAuthors" Target="commen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notesMaster" Target="notesMasters/notesMaster1.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0DD9C96-5BDA-4FE7-B5C9-AE4D97860396}" type="datetimeFigureOut">
              <a:rPr lang="ru-RU" smtClean="0"/>
              <a:pPr/>
              <a:t>03.12.2017</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B041EDE-FB1D-4673-8059-3E9B90F68E06}"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5B041EDE-FB1D-4673-8059-3E9B90F68E06}" type="slidenum">
              <a:rPr lang="ru-RU" smtClean="0"/>
              <a:pPr/>
              <a:t>2</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5B041EDE-FB1D-4673-8059-3E9B90F68E06}" type="slidenum">
              <a:rPr lang="ru-RU" smtClean="0"/>
              <a:pPr/>
              <a:t>10</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2"/>
      </p:bgRef>
    </p:bg>
    <p:spTree>
      <p:nvGrpSpPr>
        <p:cNvPr id="1" name=""/>
        <p:cNvGrpSpPr/>
        <p:nvPr/>
      </p:nvGrpSpPr>
      <p:grpSpPr>
        <a:xfrm>
          <a:off x="0" y="0"/>
          <a:ext cx="0" cy="0"/>
          <a:chOff x="0" y="0"/>
          <a:chExt cx="0" cy="0"/>
        </a:xfrm>
      </p:grpSpPr>
      <p:sp>
        <p:nvSpPr>
          <p:cNvPr id="7" name="Прямоугольник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Заголовок 7"/>
          <p:cNvSpPr>
            <a:spLocks noGrp="1"/>
          </p:cNvSpPr>
          <p:nvPr>
            <p:ph type="ctrTitle"/>
          </p:nvPr>
        </p:nvSpPr>
        <p:spPr>
          <a:xfrm>
            <a:off x="2362200" y="4038600"/>
            <a:ext cx="6477000" cy="1828800"/>
          </a:xfrm>
        </p:spPr>
        <p:txBody>
          <a:bodyPr anchor="b"/>
          <a:lstStyle>
            <a:lvl1pPr>
              <a:defRPr cap="all" baseline="0"/>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5B106E36-FD25-4E2D-B0AA-010F637433A0}" type="datetimeFigureOut">
              <a:rPr lang="ru-RU" smtClean="0"/>
              <a:pPr/>
              <a:t>03.12.2017</a:t>
            </a:fld>
            <a:endParaRPr lang="ru-RU"/>
          </a:p>
        </p:txBody>
      </p:sp>
      <p:sp>
        <p:nvSpPr>
          <p:cNvPr id="17" name="Нижний колонтитул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ru-RU"/>
          </a:p>
        </p:txBody>
      </p:sp>
      <p:sp>
        <p:nvSpPr>
          <p:cNvPr id="29" name="Номер слайда 28"/>
          <p:cNvSpPr>
            <a:spLocks noGrp="1"/>
          </p:cNvSpPr>
          <p:nvPr>
            <p:ph type="sldNum" sz="quarter" idx="12"/>
          </p:nvPr>
        </p:nvSpPr>
        <p:spPr>
          <a:xfrm>
            <a:off x="8001000" y="228600"/>
            <a:ext cx="838200" cy="381000"/>
          </a:xfrm>
        </p:spPr>
        <p:txBody>
          <a:bodyPr/>
          <a:lstStyle>
            <a:lvl1pPr>
              <a:defRPr>
                <a:solidFill>
                  <a:schemeClr val="tx2"/>
                </a:solidFill>
              </a:defRPr>
            </a:lvl1p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transition>
    <p:pull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03.12.2017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pull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bg>
      <p:bgRef idx="1001">
        <a:schemeClr val="bg1"/>
      </p:bgRef>
    </p:bg>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53200" y="609600"/>
            <a:ext cx="2057400" cy="55165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609600"/>
            <a:ext cx="5562600" cy="5516564"/>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a:xfrm>
            <a:off x="6553200" y="6248402"/>
            <a:ext cx="2209800" cy="365125"/>
          </a:xfrm>
        </p:spPr>
        <p:txBody>
          <a:bodyPr/>
          <a:lstStyle/>
          <a:p>
            <a:fld id="{5B106E36-FD25-4E2D-B0AA-010F637433A0}" type="datetimeFigureOut">
              <a:rPr lang="ru-RU" smtClean="0"/>
              <a:pPr/>
              <a:t>03.12.2017</a:t>
            </a:fld>
            <a:endParaRPr lang="ru-RU"/>
          </a:p>
        </p:txBody>
      </p:sp>
      <p:sp>
        <p:nvSpPr>
          <p:cNvPr id="5" name="Нижний колонтитул 4"/>
          <p:cNvSpPr>
            <a:spLocks noGrp="1"/>
          </p:cNvSpPr>
          <p:nvPr>
            <p:ph type="ftr" sz="quarter" idx="11"/>
          </p:nvPr>
        </p:nvSpPr>
        <p:spPr>
          <a:xfrm>
            <a:off x="457201" y="6248207"/>
            <a:ext cx="5573483" cy="365125"/>
          </a:xfrm>
        </p:spPr>
        <p:txBody>
          <a:bodyPr/>
          <a:lstStyle/>
          <a:p>
            <a:endParaRPr lang="ru-RU"/>
          </a:p>
        </p:txBody>
      </p:sp>
      <p:sp>
        <p:nvSpPr>
          <p:cNvPr id="7" name="Прямоугольник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Прямоугольник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Прямоугольник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Номер слайда 5"/>
          <p:cNvSpPr>
            <a:spLocks noGrp="1"/>
          </p:cNvSpPr>
          <p:nvPr>
            <p:ph type="sldNum" sz="quarter" idx="12"/>
          </p:nvPr>
        </p:nvSpPr>
        <p:spPr>
          <a:xfrm rot="5400000">
            <a:off x="5989638" y="144462"/>
            <a:ext cx="533400" cy="244476"/>
          </a:xfrm>
        </p:spPr>
        <p:txBody>
          <a:bodyPr/>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transition>
    <p:pull dir="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Заголовок 28"/>
          <p:cNvSpPr>
            <a:spLocks noGrp="1"/>
          </p:cNvSpPr>
          <p:nvPr>
            <p:ph type="ctrTitle"/>
          </p:nvPr>
        </p:nvSpPr>
        <p:spPr>
          <a:xfrm>
            <a:off x="381000" y="4853411"/>
            <a:ext cx="8458200" cy="1222375"/>
          </a:xfrm>
        </p:spPr>
        <p:txBody>
          <a:bodyPr anchor="t"/>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16" name="Дата 15"/>
          <p:cNvSpPr>
            <a:spLocks noGrp="1"/>
          </p:cNvSpPr>
          <p:nvPr>
            <p:ph type="dt" sz="half" idx="10"/>
          </p:nvPr>
        </p:nvSpPr>
        <p:spPr/>
        <p:txBody>
          <a:bodyPr/>
          <a:lstStyle/>
          <a:p>
            <a:fld id="{5B106E36-FD25-4E2D-B0AA-010F637433A0}" type="datetimeFigureOut">
              <a:rPr lang="ru-RU" smtClean="0"/>
              <a:pPr/>
              <a:t>03.12.2017</a:t>
            </a:fld>
            <a:endParaRPr lang="ru-RU"/>
          </a:p>
        </p:txBody>
      </p:sp>
      <p:sp>
        <p:nvSpPr>
          <p:cNvPr id="2" name="Нижний колонтитул 1"/>
          <p:cNvSpPr>
            <a:spLocks noGrp="1"/>
          </p:cNvSpPr>
          <p:nvPr>
            <p:ph type="ftr" sz="quarter" idx="11"/>
          </p:nvPr>
        </p:nvSpPr>
        <p:spPr/>
        <p:txBody>
          <a:bodyPr/>
          <a:lstStyle/>
          <a:p>
            <a:endParaRPr lang="ru-RU"/>
          </a:p>
        </p:txBody>
      </p:sp>
      <p:sp>
        <p:nvSpPr>
          <p:cNvPr id="15" name="Номер слайда 14"/>
          <p:cNvSpPr>
            <a:spLocks noGrp="1"/>
          </p:cNvSpPr>
          <p:nvPr>
            <p:ph type="sldNum" sz="quarter" idx="12"/>
          </p:nvPr>
        </p:nvSpPr>
        <p:spPr>
          <a:xfrm>
            <a:off x="8229600" y="6473952"/>
            <a:ext cx="758952" cy="246888"/>
          </a:xfrm>
        </p:spPr>
        <p:txBody>
          <a:bodyPr/>
          <a:lstStyle/>
          <a:p>
            <a:fld id="{725C68B6-61C2-468F-89AB-4B9F7531AA68}" type="slidenum">
              <a:rPr lang="ru-RU" smtClean="0"/>
              <a:pPr/>
              <a:t>‹#›</a:t>
            </a:fld>
            <a:endParaRPr lang="ru-RU"/>
          </a:p>
        </p:txBody>
      </p:sp>
    </p:spTree>
  </p:cSld>
  <p:clrMapOvr>
    <a:masterClrMapping/>
  </p:clrMapOvr>
  <p:transition>
    <p:pull dir="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2" name="Заголовок 21"/>
          <p:cNvSpPr>
            <a:spLocks noGrp="1"/>
          </p:cNvSpPr>
          <p:nvPr>
            <p:ph type="title"/>
          </p:nvPr>
        </p:nvSpPr>
        <p:spPr/>
        <p:txBody>
          <a:bodyPr/>
          <a:lstStyle/>
          <a:p>
            <a:r>
              <a:rPr kumimoji="0" lang="ru-RU" smtClean="0"/>
              <a:t>Образец заголовка</a:t>
            </a:r>
            <a:endParaRPr kumimoji="0" lang="en-US"/>
          </a:p>
        </p:txBody>
      </p:sp>
      <p:sp>
        <p:nvSpPr>
          <p:cNvPr id="27" name="Содержимое 26"/>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5B106E36-FD25-4E2D-B0AA-010F637433A0}" type="datetimeFigureOut">
              <a:rPr lang="ru-RU" smtClean="0"/>
              <a:pPr/>
              <a:t>03.12.2017</a:t>
            </a:fld>
            <a:endParaRPr lang="ru-RU"/>
          </a:p>
        </p:txBody>
      </p:sp>
      <p:sp>
        <p:nvSpPr>
          <p:cNvPr id="19" name="Нижний колонтитул 18"/>
          <p:cNvSpPr>
            <a:spLocks noGrp="1"/>
          </p:cNvSpPr>
          <p:nvPr>
            <p:ph type="ftr" sz="quarter" idx="11"/>
          </p:nvPr>
        </p:nvSpPr>
        <p:spPr>
          <a:xfrm>
            <a:off x="3581400" y="76200"/>
            <a:ext cx="2895600" cy="288925"/>
          </a:xfrm>
        </p:spPr>
        <p:txBody>
          <a:bodyPr/>
          <a:lstStyle/>
          <a:p>
            <a:endParaRPr lang="ru-RU"/>
          </a:p>
        </p:txBody>
      </p:sp>
      <p:sp>
        <p:nvSpPr>
          <p:cNvPr id="16" name="Номер слайда 15"/>
          <p:cNvSpPr>
            <a:spLocks noGrp="1"/>
          </p:cNvSpPr>
          <p:nvPr>
            <p:ph type="sldNum" sz="quarter" idx="12"/>
          </p:nvPr>
        </p:nvSpPr>
        <p:spPr>
          <a:xfrm>
            <a:off x="8229600" y="6473952"/>
            <a:ext cx="758952" cy="246888"/>
          </a:xfrm>
        </p:spPr>
        <p:txBody>
          <a:bodyPr/>
          <a:lstStyle/>
          <a:p>
            <a:fld id="{725C68B6-61C2-468F-89AB-4B9F7531AA68}" type="slidenum">
              <a:rPr lang="ru-RU" smtClean="0"/>
              <a:pPr/>
              <a:t>‹#›</a:t>
            </a:fld>
            <a:endParaRPr lang="ru-RU"/>
          </a:p>
        </p:txBody>
      </p:sp>
    </p:spTree>
  </p:cSld>
  <p:clrMapOvr>
    <a:masterClrMapping/>
  </p:clrMapOvr>
  <p:transition>
    <p:pull dir="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Текст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19" name="Дата 18"/>
          <p:cNvSpPr>
            <a:spLocks noGrp="1"/>
          </p:cNvSpPr>
          <p:nvPr>
            <p:ph type="dt" sz="half" idx="10"/>
          </p:nvPr>
        </p:nvSpPr>
        <p:spPr/>
        <p:txBody>
          <a:bodyPr/>
          <a:lstStyle/>
          <a:p>
            <a:fld id="{5B106E36-FD25-4E2D-B0AA-010F637433A0}" type="datetimeFigureOut">
              <a:rPr lang="ru-RU" smtClean="0"/>
              <a:pPr/>
              <a:t>03.12.2017</a:t>
            </a:fld>
            <a:endParaRPr lang="ru-RU"/>
          </a:p>
        </p:txBody>
      </p:sp>
      <p:sp>
        <p:nvSpPr>
          <p:cNvPr id="11" name="Нижний колонтитул 10"/>
          <p:cNvSpPr>
            <a:spLocks noGrp="1"/>
          </p:cNvSpPr>
          <p:nvPr>
            <p:ph type="ftr" sz="quarter" idx="11"/>
          </p:nvPr>
        </p:nvSpPr>
        <p:spPr/>
        <p:txBody>
          <a:bodyPr/>
          <a:lstStyle/>
          <a:p>
            <a:endParaRPr lang="ru-RU"/>
          </a:p>
        </p:txBody>
      </p:sp>
      <p:sp>
        <p:nvSpPr>
          <p:cNvPr id="16" name="Номер слайда 15"/>
          <p:cNvSpPr>
            <a:spLocks noGrp="1"/>
          </p:cNvSpPr>
          <p:nvPr>
            <p:ph type="sldNum" sz="quarter" idx="12"/>
          </p:nvPr>
        </p:nvSpPr>
        <p:spPr/>
        <p:txBody>
          <a:bodyPr/>
          <a:lstStyle/>
          <a:p>
            <a:fld id="{725C68B6-61C2-468F-89AB-4B9F7531AA68}" type="slidenum">
              <a:rPr lang="ru-RU" smtClean="0"/>
              <a:pPr/>
              <a:t>‹#›</a:t>
            </a:fld>
            <a:endParaRPr lang="ru-RU"/>
          </a:p>
        </p:txBody>
      </p:sp>
      <p:sp>
        <p:nvSpPr>
          <p:cNvPr id="8" name="Заголовок 7"/>
          <p:cNvSpPr>
            <a:spLocks noGrp="1"/>
          </p:cNvSpPr>
          <p:nvPr>
            <p:ph type="title"/>
          </p:nvPr>
        </p:nvSpPr>
        <p:spPr>
          <a:xfrm>
            <a:off x="180475" y="2947085"/>
            <a:ext cx="8686800" cy="1184825"/>
          </a:xfrm>
        </p:spPr>
        <p:txBody>
          <a:bodyPr rtlCol="0" anchor="t"/>
          <a:lstStyle>
            <a:lvl1pPr algn="r">
              <a:defRPr/>
            </a:lvl1pPr>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transition>
    <p:pull dir="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0" name="Заголовок 1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4" name="Содержимое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0"/>
          </p:nvPr>
        </p:nvSpPr>
        <p:spPr/>
        <p:txBody>
          <a:bodyPr/>
          <a:lstStyle/>
          <a:p>
            <a:fld id="{5B106E36-FD25-4E2D-B0AA-010F637433A0}" type="datetimeFigureOut">
              <a:rPr lang="ru-RU" smtClean="0"/>
              <a:pPr/>
              <a:t>03.12.2017</a:t>
            </a:fld>
            <a:endParaRPr lang="ru-RU"/>
          </a:p>
        </p:txBody>
      </p:sp>
      <p:sp>
        <p:nvSpPr>
          <p:cNvPr id="10" name="Нижний колонтитул 9"/>
          <p:cNvSpPr>
            <a:spLocks noGrp="1"/>
          </p:cNvSpPr>
          <p:nvPr>
            <p:ph type="ftr" sz="quarter" idx="11"/>
          </p:nvPr>
        </p:nvSpPr>
        <p:spPr/>
        <p:txBody>
          <a:bodyPr/>
          <a:lstStyle/>
          <a:p>
            <a:endParaRPr lang="ru-RU"/>
          </a:p>
        </p:txBody>
      </p:sp>
      <p:sp>
        <p:nvSpPr>
          <p:cNvPr id="31" name="Номер слайда 30"/>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pull dir="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9" name="Заголовок 28"/>
          <p:cNvSpPr>
            <a:spLocks noGrp="1"/>
          </p:cNvSpPr>
          <p:nvPr>
            <p:ph type="title"/>
          </p:nvPr>
        </p:nvSpPr>
        <p:spPr>
          <a:xfrm>
            <a:off x="304800" y="5410200"/>
            <a:ext cx="8610600" cy="882650"/>
          </a:xfrm>
        </p:spPr>
        <p:txBody>
          <a:bodyPr anchor="ctr"/>
          <a:lstStyle>
            <a:lvl1pPr>
              <a:defRPr/>
            </a:lvl1pPr>
          </a:lstStyle>
          <a:p>
            <a:r>
              <a:rPr kumimoji="0" lang="ru-RU" smtClean="0"/>
              <a:t>Образец заголовка</a:t>
            </a:r>
            <a:endParaRPr kumimoji="0" lang="en-US"/>
          </a:p>
        </p:txBody>
      </p:sp>
      <p:sp>
        <p:nvSpPr>
          <p:cNvPr id="13" name="Текст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25" name="Текст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Содержимое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8" name="Содержимое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0" name="Дата 9"/>
          <p:cNvSpPr>
            <a:spLocks noGrp="1"/>
          </p:cNvSpPr>
          <p:nvPr>
            <p:ph type="dt" sz="half" idx="10"/>
          </p:nvPr>
        </p:nvSpPr>
        <p:spPr/>
        <p:txBody>
          <a:bodyPr/>
          <a:lstStyle/>
          <a:p>
            <a:fld id="{5B106E36-FD25-4E2D-B0AA-010F637433A0}" type="datetimeFigureOut">
              <a:rPr lang="ru-RU" smtClean="0"/>
              <a:pPr/>
              <a:t>03.12.2017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229600" y="6477000"/>
            <a:ext cx="762000" cy="246888"/>
          </a:xfrm>
        </p:spPr>
        <p:txBody>
          <a:bodyPr/>
          <a:lstStyle/>
          <a:p>
            <a:fld id="{725C68B6-61C2-468F-89AB-4B9F7531AA68}" type="slidenum">
              <a:rPr lang="ru-RU" smtClean="0"/>
              <a:pPr/>
              <a:t>‹#›</a:t>
            </a:fld>
            <a:endParaRPr lang="ru-RU"/>
          </a:p>
        </p:txBody>
      </p:sp>
      <p:sp>
        <p:nvSpPr>
          <p:cNvPr id="11" name="Прямая соединительная линия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transition>
    <p:pull dir="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0" name="Заголовок 2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2" name="Дата 11"/>
          <p:cNvSpPr>
            <a:spLocks noGrp="1"/>
          </p:cNvSpPr>
          <p:nvPr>
            <p:ph type="dt" sz="half" idx="10"/>
          </p:nvPr>
        </p:nvSpPr>
        <p:spPr/>
        <p:txBody>
          <a:bodyPr/>
          <a:lstStyle/>
          <a:p>
            <a:fld id="{5B106E36-FD25-4E2D-B0AA-010F637433A0}" type="datetimeFigureOut">
              <a:rPr lang="ru-RU" smtClean="0"/>
              <a:pPr/>
              <a:t>03.12.2017</a:t>
            </a:fld>
            <a:endParaRPr lang="ru-RU"/>
          </a:p>
        </p:txBody>
      </p:sp>
      <p:sp>
        <p:nvSpPr>
          <p:cNvPr id="21" name="Нижний колонтитул 20"/>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pull dir="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5B106E36-FD25-4E2D-B0AA-010F637433A0}" type="datetimeFigureOut">
              <a:rPr lang="ru-RU" smtClean="0"/>
              <a:pPr/>
              <a:t>03.12.2017</a:t>
            </a:fld>
            <a:endParaRPr lang="ru-RU"/>
          </a:p>
        </p:txBody>
      </p:sp>
      <p:sp>
        <p:nvSpPr>
          <p:cNvPr id="24" name="Нижний колонтитул 23"/>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pull dir="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Прямая соединительная линия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Заголовок 11"/>
          <p:cNvSpPr>
            <a:spLocks noGrp="1"/>
          </p:cNvSpPr>
          <p:nvPr>
            <p:ph type="title"/>
          </p:nvPr>
        </p:nvSpPr>
        <p:spPr>
          <a:xfrm>
            <a:off x="457200" y="5486400"/>
            <a:ext cx="8458200" cy="520700"/>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14" name="Содержимое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5B106E36-FD25-4E2D-B0AA-010F637433A0}" type="datetimeFigureOut">
              <a:rPr lang="ru-RU" smtClean="0"/>
              <a:pPr/>
              <a:t>03.12.2017</a:t>
            </a:fld>
            <a:endParaRPr lang="ru-RU"/>
          </a:p>
        </p:txBody>
      </p:sp>
      <p:sp>
        <p:nvSpPr>
          <p:cNvPr id="29" name="Нижний колонтитул 28"/>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pull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2648" y="228600"/>
            <a:ext cx="8153400" cy="990600"/>
          </a:xfrm>
        </p:spPr>
        <p:txBody>
          <a:bodyPr/>
          <a:lstStyle/>
          <a:p>
            <a:r>
              <a:rPr kumimoji="0" lang="ru-RU" smtClean="0"/>
              <a:t>Образец заголовка</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03.12.2017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lvl1pPr>
              <a:defRPr>
                <a:solidFill>
                  <a:srgbClr val="FFFFFF"/>
                </a:solidFill>
              </a:defRPr>
            </a:lvl1pPr>
          </a:lstStyle>
          <a:p>
            <a:fld id="{725C68B6-61C2-468F-89AB-4B9F7531AA68}" type="slidenum">
              <a:rPr lang="ru-RU" smtClean="0"/>
              <a:pPr/>
              <a:t>‹#›</a:t>
            </a:fld>
            <a:endParaRPr lang="ru-RU"/>
          </a:p>
        </p:txBody>
      </p:sp>
      <p:sp>
        <p:nvSpPr>
          <p:cNvPr id="8" name="Содержимое 7"/>
          <p:cNvSpPr>
            <a:spLocks noGrp="1"/>
          </p:cNvSpPr>
          <p:nvPr>
            <p:ph sz="quarter" idx="1"/>
          </p:nvPr>
        </p:nvSpPr>
        <p:spPr>
          <a:xfrm>
            <a:off x="612648" y="1600200"/>
            <a:ext cx="8153400" cy="44958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transition>
    <p:pull dir="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3" name="Рисунок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ru-RU" smtClean="0"/>
              <a:t>Вставка рисунка</a:t>
            </a:r>
            <a:endParaRPr kumimoji="0" lang="en-US" dirty="0"/>
          </a:p>
        </p:txBody>
      </p:sp>
      <p:sp>
        <p:nvSpPr>
          <p:cNvPr id="7" name="Дата 6"/>
          <p:cNvSpPr>
            <a:spLocks noGrp="1"/>
          </p:cNvSpPr>
          <p:nvPr>
            <p:ph type="dt" sz="half" idx="10"/>
          </p:nvPr>
        </p:nvSpPr>
        <p:spPr/>
        <p:txBody>
          <a:bodyPr/>
          <a:lstStyle/>
          <a:p>
            <a:fld id="{5B106E36-FD25-4E2D-B0AA-010F637433A0}" type="datetimeFigureOut">
              <a:rPr lang="ru-RU" smtClean="0"/>
              <a:pPr/>
              <a:t>03.12.2017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31" name="Номер слайда 30"/>
          <p:cNvSpPr>
            <a:spLocks noGrp="1"/>
          </p:cNvSpPr>
          <p:nvPr>
            <p:ph type="sldNum" sz="quarter" idx="12"/>
          </p:nvPr>
        </p:nvSpPr>
        <p:spPr/>
        <p:txBody>
          <a:bodyPr/>
          <a:lstStyle/>
          <a:p>
            <a:fld id="{725C68B6-61C2-468F-89AB-4B9F7531AA68}" type="slidenum">
              <a:rPr lang="ru-RU" smtClean="0"/>
              <a:pPr/>
              <a:t>‹#›</a:t>
            </a:fld>
            <a:endParaRPr lang="ru-RU"/>
          </a:p>
        </p:txBody>
      </p:sp>
      <p:sp>
        <p:nvSpPr>
          <p:cNvPr id="17" name="Заголовок 16"/>
          <p:cNvSpPr>
            <a:spLocks noGrp="1"/>
          </p:cNvSpPr>
          <p:nvPr>
            <p:ph type="title"/>
          </p:nvPr>
        </p:nvSpPr>
        <p:spPr>
          <a:xfrm>
            <a:off x="381000" y="4993760"/>
            <a:ext cx="5867400" cy="522288"/>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Tree>
  </p:cSld>
  <p:clrMapOvr>
    <a:masterClrMapping/>
  </p:clrMapOvr>
  <p:transition>
    <p:pull dir="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03.12.2017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pull dir="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549276"/>
            <a:ext cx="18288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549276"/>
            <a:ext cx="62484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03.12.2017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pull dir="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7" name="Равнобедренный треугольник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Заголовок 7"/>
          <p:cNvSpPr>
            <a:spLocks noGrp="1"/>
          </p:cNvSpPr>
          <p:nvPr>
            <p:ph type="ctrTitle"/>
          </p:nvPr>
        </p:nvSpPr>
        <p:spPr>
          <a:xfrm>
            <a:off x="540544" y="776288"/>
            <a:ext cx="8062912" cy="1470025"/>
          </a:xfrm>
        </p:spPr>
        <p:txBody>
          <a:bodyPr anchor="b">
            <a:normAutofit/>
          </a:bodyPr>
          <a:lstStyle>
            <a:lvl1pPr algn="r">
              <a:defRPr sz="4400"/>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a:xfrm>
            <a:off x="1371600" y="6012656"/>
            <a:ext cx="5791200" cy="365125"/>
          </a:xfrm>
        </p:spPr>
        <p:txBody>
          <a:bodyPr tIns="0" bIns="0" anchor="t"/>
          <a:lstStyle>
            <a:lvl1pPr algn="r">
              <a:defRPr sz="1000"/>
            </a:lvl1pPr>
          </a:lstStyle>
          <a:p>
            <a:fld id="{5B106E36-FD25-4E2D-B0AA-010F637433A0}" type="datetimeFigureOut">
              <a:rPr lang="ru-RU" smtClean="0"/>
              <a:pPr/>
              <a:t>03.12.2017</a:t>
            </a:fld>
            <a:endParaRPr lang="ru-RU"/>
          </a:p>
        </p:txBody>
      </p:sp>
      <p:sp>
        <p:nvSpPr>
          <p:cNvPr id="17" name="Нижний колонтитул 16"/>
          <p:cNvSpPr>
            <a:spLocks noGrp="1"/>
          </p:cNvSpPr>
          <p:nvPr>
            <p:ph type="ftr" sz="quarter" idx="11"/>
          </p:nvPr>
        </p:nvSpPr>
        <p:spPr>
          <a:xfrm>
            <a:off x="1371600" y="5650704"/>
            <a:ext cx="5791200" cy="365125"/>
          </a:xfrm>
        </p:spPr>
        <p:txBody>
          <a:bodyPr tIns="0" bIns="0" anchor="b"/>
          <a:lstStyle>
            <a:lvl1pPr algn="r">
              <a:defRPr sz="1100"/>
            </a:lvl1pPr>
          </a:lstStyle>
          <a:p>
            <a:endParaRPr lang="ru-RU"/>
          </a:p>
        </p:txBody>
      </p:sp>
      <p:sp>
        <p:nvSpPr>
          <p:cNvPr id="29" name="Номер слайда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725C68B6-61C2-468F-89AB-4B9F7531AA68}" type="slidenum">
              <a:rPr lang="ru-RU" smtClean="0"/>
              <a:pPr/>
              <a:t>‹#›</a:t>
            </a:fld>
            <a:endParaRPr lang="ru-RU"/>
          </a:p>
        </p:txBody>
      </p:sp>
    </p:spTree>
  </p:cSld>
  <p:clrMapOvr>
    <a:masterClrMapping/>
  </p:clrMapOvr>
  <p:transition>
    <p:pull dir="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67494"/>
            <a:ext cx="8229600" cy="1399032"/>
          </a:xfrm>
        </p:spPr>
        <p:txBody>
          <a:bodyPr/>
          <a:lstStyle/>
          <a:p>
            <a:r>
              <a:rPr kumimoji="0" lang="ru-RU" smtClean="0"/>
              <a:t>Образец заголовка</a:t>
            </a:r>
            <a:endParaRPr kumimoji="0" lang="en-US"/>
          </a:p>
        </p:txBody>
      </p:sp>
      <p:sp>
        <p:nvSpPr>
          <p:cNvPr id="3" name="Содержимое 2"/>
          <p:cNvSpPr>
            <a:spLocks noGrp="1"/>
          </p:cNvSpPr>
          <p:nvPr>
            <p:ph idx="1"/>
          </p:nvPr>
        </p:nvSpPr>
        <p:spPr>
          <a:xfrm>
            <a:off x="457200" y="1882808"/>
            <a:ext cx="8229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a:xfrm>
            <a:off x="4791456" y="6480048"/>
            <a:ext cx="2133600" cy="301752"/>
          </a:xfrm>
        </p:spPr>
        <p:txBody>
          <a:bodyPr/>
          <a:lstStyle/>
          <a:p>
            <a:fld id="{5B106E36-FD25-4E2D-B0AA-010F637433A0}" type="datetimeFigureOut">
              <a:rPr lang="ru-RU" smtClean="0"/>
              <a:pPr/>
              <a:t>03.12.2017</a:t>
            </a:fld>
            <a:endParaRPr lang="ru-RU"/>
          </a:p>
        </p:txBody>
      </p:sp>
      <p:sp>
        <p:nvSpPr>
          <p:cNvPr id="5" name="Нижний колонтитул 4"/>
          <p:cNvSpPr>
            <a:spLocks noGrp="1"/>
          </p:cNvSpPr>
          <p:nvPr>
            <p:ph type="ftr" sz="quarter" idx="11"/>
          </p:nvPr>
        </p:nvSpPr>
        <p:spPr>
          <a:xfrm>
            <a:off x="457200" y="6480969"/>
            <a:ext cx="4260056" cy="300831"/>
          </a:xfrm>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pull dir="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2">
        <a:schemeClr val="bg1"/>
      </p:bgRef>
    </p:bg>
    <p:spTree>
      <p:nvGrpSpPr>
        <p:cNvPr id="1" name=""/>
        <p:cNvGrpSpPr/>
        <p:nvPr/>
      </p:nvGrpSpPr>
      <p:grpSpPr>
        <a:xfrm>
          <a:off x="0" y="0"/>
          <a:ext cx="0" cy="0"/>
          <a:chOff x="0" y="0"/>
          <a:chExt cx="0" cy="0"/>
        </a:xfrm>
      </p:grpSpPr>
      <p:sp>
        <p:nvSpPr>
          <p:cNvPr id="9" name="Прямоугольный треугольник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Равнобедренный треугольник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Дата 3"/>
          <p:cNvSpPr>
            <a:spLocks noGrp="1"/>
          </p:cNvSpPr>
          <p:nvPr>
            <p:ph type="dt" sz="half" idx="10"/>
          </p:nvPr>
        </p:nvSpPr>
        <p:spPr>
          <a:xfrm>
            <a:off x="6955632" y="6477000"/>
            <a:ext cx="2133600" cy="304800"/>
          </a:xfrm>
        </p:spPr>
        <p:txBody>
          <a:bodyPr/>
          <a:lstStyle/>
          <a:p>
            <a:fld id="{5B106E36-FD25-4E2D-B0AA-010F637433A0}" type="datetimeFigureOut">
              <a:rPr lang="ru-RU" smtClean="0"/>
              <a:pPr/>
              <a:t>03.12.2017</a:t>
            </a:fld>
            <a:endParaRPr lang="ru-RU"/>
          </a:p>
        </p:txBody>
      </p:sp>
      <p:sp>
        <p:nvSpPr>
          <p:cNvPr id="5" name="Нижний колонтитул 4"/>
          <p:cNvSpPr>
            <a:spLocks noGrp="1"/>
          </p:cNvSpPr>
          <p:nvPr>
            <p:ph type="ftr" sz="quarter" idx="11"/>
          </p:nvPr>
        </p:nvSpPr>
        <p:spPr>
          <a:xfrm>
            <a:off x="2619376" y="6480969"/>
            <a:ext cx="4260056" cy="300831"/>
          </a:xfrm>
        </p:spPr>
        <p:txBody>
          <a:bodyPr/>
          <a:lstStyle/>
          <a:p>
            <a:endParaRPr lang="ru-RU"/>
          </a:p>
        </p:txBody>
      </p:sp>
      <p:sp>
        <p:nvSpPr>
          <p:cNvPr id="6" name="Номер слайда 5"/>
          <p:cNvSpPr>
            <a:spLocks noGrp="1"/>
          </p:cNvSpPr>
          <p:nvPr>
            <p:ph type="sldNum" sz="quarter" idx="12"/>
          </p:nvPr>
        </p:nvSpPr>
        <p:spPr>
          <a:xfrm>
            <a:off x="8451056" y="809624"/>
            <a:ext cx="502920" cy="300831"/>
          </a:xfrm>
        </p:spPr>
        <p:txBody>
          <a:bodyPr/>
          <a:lstStyle/>
          <a:p>
            <a:fld id="{725C68B6-61C2-468F-89AB-4B9F7531AA68}" type="slidenum">
              <a:rPr lang="ru-RU" smtClean="0"/>
              <a:pPr/>
              <a:t>‹#›</a:t>
            </a:fld>
            <a:endParaRPr lang="ru-RU"/>
          </a:p>
        </p:txBody>
      </p:sp>
      <p:cxnSp>
        <p:nvCxnSpPr>
          <p:cNvPr id="11" name="Прямая соединительная линия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Прямая соединительная линия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Заголовок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Tree>
  </p:cSld>
  <p:clrMapOvr>
    <a:overrideClrMapping bg1="dk1" tx1="lt1" bg2="dk2" tx2="lt2" accent1="accent1" accent2="accent2" accent3="accent3" accent4="accent4" accent5="accent5" accent6="accent6" hlink="hlink" folHlink="folHlink"/>
  </p:clrMapOvr>
  <p:transition>
    <p:pull dir="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marL="0" algn="l">
              <a:defRPr/>
            </a:lvl1p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a:xfrm>
            <a:off x="4791456" y="6480969"/>
            <a:ext cx="2133600" cy="301752"/>
          </a:xfrm>
        </p:spPr>
        <p:txBody>
          <a:bodyPr/>
          <a:lstStyle/>
          <a:p>
            <a:fld id="{5B106E36-FD25-4E2D-B0AA-010F637433A0}" type="datetimeFigureOut">
              <a:rPr lang="ru-RU" smtClean="0"/>
              <a:pPr/>
              <a:t>03.12.2017</a:t>
            </a:fld>
            <a:endParaRPr lang="ru-RU"/>
          </a:p>
        </p:txBody>
      </p:sp>
      <p:sp>
        <p:nvSpPr>
          <p:cNvPr id="6" name="Нижний колонтитул 5"/>
          <p:cNvSpPr>
            <a:spLocks noGrp="1"/>
          </p:cNvSpPr>
          <p:nvPr>
            <p:ph type="ftr" sz="quarter" idx="11"/>
          </p:nvPr>
        </p:nvSpPr>
        <p:spPr>
          <a:xfrm>
            <a:off x="457200" y="6480969"/>
            <a:ext cx="4260056" cy="301752"/>
          </a:xfrm>
        </p:spPr>
        <p:txBody>
          <a:bodyPr/>
          <a:lstStyle/>
          <a:p>
            <a:endParaRPr lang="ru-RU"/>
          </a:p>
        </p:txBody>
      </p:sp>
      <p:sp>
        <p:nvSpPr>
          <p:cNvPr id="7" name="Номер слайда 6"/>
          <p:cNvSpPr>
            <a:spLocks noGrp="1"/>
          </p:cNvSpPr>
          <p:nvPr>
            <p:ph type="sldNum" sz="quarter" idx="12"/>
          </p:nvPr>
        </p:nvSpPr>
        <p:spPr>
          <a:xfrm>
            <a:off x="7589520" y="6480969"/>
            <a:ext cx="502920" cy="301752"/>
          </a:xfrm>
        </p:spPr>
        <p:txBody>
          <a:bodyPr/>
          <a:lstStyle/>
          <a:p>
            <a:fld id="{725C68B6-61C2-468F-89AB-4B9F7531AA68}" type="slidenum">
              <a:rPr lang="ru-RU" smtClean="0"/>
              <a:pPr/>
              <a:t>‹#›</a:t>
            </a:fld>
            <a:endParaRPr lang="ru-RU"/>
          </a:p>
        </p:txBody>
      </p:sp>
    </p:spTree>
  </p:cSld>
  <p:clrMapOvr>
    <a:masterClrMapping/>
  </p:clrMapOvr>
  <p:transition>
    <p:pull dir="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a:xfrm>
            <a:off x="4791456" y="6480969"/>
            <a:ext cx="2130552" cy="301752"/>
          </a:xfrm>
        </p:spPr>
        <p:txBody>
          <a:bodyPr/>
          <a:lstStyle/>
          <a:p>
            <a:fld id="{5B106E36-FD25-4E2D-B0AA-010F637433A0}" type="datetimeFigureOut">
              <a:rPr lang="ru-RU" smtClean="0"/>
              <a:pPr/>
              <a:t>03.12.2017</a:t>
            </a:fld>
            <a:endParaRPr lang="ru-RU"/>
          </a:p>
        </p:txBody>
      </p:sp>
      <p:sp>
        <p:nvSpPr>
          <p:cNvPr id="8" name="Нижний колонтитул 7"/>
          <p:cNvSpPr>
            <a:spLocks noGrp="1"/>
          </p:cNvSpPr>
          <p:nvPr>
            <p:ph type="ftr" sz="quarter" idx="11"/>
          </p:nvPr>
        </p:nvSpPr>
        <p:spPr>
          <a:xfrm>
            <a:off x="457200" y="6480969"/>
            <a:ext cx="4261104" cy="301752"/>
          </a:xfrm>
        </p:spPr>
        <p:txBody>
          <a:bodyPr/>
          <a:lstStyle/>
          <a:p>
            <a:endParaRPr lang="ru-RU"/>
          </a:p>
        </p:txBody>
      </p:sp>
      <p:sp>
        <p:nvSpPr>
          <p:cNvPr id="9" name="Номер слайда 8"/>
          <p:cNvSpPr>
            <a:spLocks noGrp="1"/>
          </p:cNvSpPr>
          <p:nvPr>
            <p:ph type="sldNum" sz="quarter" idx="12"/>
          </p:nvPr>
        </p:nvSpPr>
        <p:spPr>
          <a:xfrm>
            <a:off x="7589520" y="6483096"/>
            <a:ext cx="502920" cy="301752"/>
          </a:xfrm>
        </p:spPr>
        <p:txBody>
          <a:bodyPr/>
          <a:lstStyle>
            <a:lvl1pPr algn="ctr">
              <a:defRPr/>
            </a:lvl1p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transition>
    <p:pull dir="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b="0"/>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5B106E36-FD25-4E2D-B0AA-010F637433A0}" type="datetimeFigureOut">
              <a:rPr lang="ru-RU" smtClean="0"/>
              <a:pPr/>
              <a:t>03.12.2017</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pull dir="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a:xfrm>
            <a:off x="4791456" y="6480969"/>
            <a:ext cx="2133600" cy="301752"/>
          </a:xfrm>
        </p:spPr>
        <p:txBody>
          <a:bodyPr/>
          <a:lstStyle/>
          <a:p>
            <a:fld id="{5B106E36-FD25-4E2D-B0AA-010F637433A0}" type="datetimeFigureOut">
              <a:rPr lang="ru-RU" smtClean="0"/>
              <a:pPr/>
              <a:t>03.12.2017</a:t>
            </a:fld>
            <a:endParaRPr lang="ru-RU"/>
          </a:p>
        </p:txBody>
      </p:sp>
      <p:sp>
        <p:nvSpPr>
          <p:cNvPr id="3" name="Нижний колонтитул 2"/>
          <p:cNvSpPr>
            <a:spLocks noGrp="1"/>
          </p:cNvSpPr>
          <p:nvPr>
            <p:ph type="ftr" sz="quarter" idx="11"/>
          </p:nvPr>
        </p:nvSpPr>
        <p:spPr>
          <a:xfrm>
            <a:off x="457200" y="6481890"/>
            <a:ext cx="4260056" cy="300831"/>
          </a:xfrm>
        </p:spPr>
        <p:txBody>
          <a:bodyPr/>
          <a:lstStyle/>
          <a:p>
            <a:endParaRPr lang="ru-RU"/>
          </a:p>
        </p:txBody>
      </p:sp>
      <p:sp>
        <p:nvSpPr>
          <p:cNvPr id="4" name="Номер слайда 3"/>
          <p:cNvSpPr>
            <a:spLocks noGrp="1"/>
          </p:cNvSpPr>
          <p:nvPr>
            <p:ph type="sldNum" sz="quarter" idx="12"/>
          </p:nvPr>
        </p:nvSpPr>
        <p:spPr>
          <a:xfrm>
            <a:off x="7589520" y="6480969"/>
            <a:ext cx="502920" cy="301752"/>
          </a:xfrm>
        </p:spPr>
        <p:txBody>
          <a:bodyPr/>
          <a:lstStyle/>
          <a:p>
            <a:fld id="{725C68B6-61C2-468F-89AB-4B9F7531AA68}" type="slidenum">
              <a:rPr lang="ru-RU" smtClean="0"/>
              <a:pPr/>
              <a:t>‹#›</a:t>
            </a:fld>
            <a:endParaRPr lang="ru-RU"/>
          </a:p>
        </p:txBody>
      </p:sp>
    </p:spTree>
  </p:cSld>
  <p:clrMapOvr>
    <a:masterClrMapping/>
  </p:clrMapOvr>
  <p:transition>
    <p:pull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3">
        <a:schemeClr val="bg1"/>
      </p:bgRef>
    </p:bg>
    <p:spTree>
      <p:nvGrpSpPr>
        <p:cNvPr id="1" name=""/>
        <p:cNvGrpSpPr/>
        <p:nvPr/>
      </p:nvGrpSpPr>
      <p:grpSpPr>
        <a:xfrm>
          <a:off x="0" y="0"/>
          <a:ext cx="0" cy="0"/>
          <a:chOff x="0" y="0"/>
          <a:chExt cx="0" cy="0"/>
        </a:xfrm>
      </p:grpSpPr>
      <p:sp>
        <p:nvSpPr>
          <p:cNvPr id="3" name="Текст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7" name="Прямоугольник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Прямоугольник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Прямоугольник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ru-RU" smtClean="0"/>
              <a:t>Образец заголовка</a:t>
            </a:r>
            <a:endParaRPr kumimoji="0" lang="en-US"/>
          </a:p>
        </p:txBody>
      </p:sp>
      <p:sp>
        <p:nvSpPr>
          <p:cNvPr id="12" name="Дата 11"/>
          <p:cNvSpPr>
            <a:spLocks noGrp="1"/>
          </p:cNvSpPr>
          <p:nvPr>
            <p:ph type="dt" sz="half" idx="10"/>
          </p:nvPr>
        </p:nvSpPr>
        <p:spPr/>
        <p:txBody>
          <a:bodyPr/>
          <a:lstStyle/>
          <a:p>
            <a:fld id="{5B106E36-FD25-4E2D-B0AA-010F637433A0}" type="datetimeFigureOut">
              <a:rPr lang="ru-RU" smtClean="0"/>
              <a:pPr/>
              <a:t>03.12.2017</a:t>
            </a:fld>
            <a:endParaRPr lang="ru-RU"/>
          </a:p>
        </p:txBody>
      </p:sp>
      <p:sp>
        <p:nvSpPr>
          <p:cNvPr id="13" name="Номер слайда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725C68B6-61C2-468F-89AB-4B9F7531AA68}" type="slidenum">
              <a:rPr lang="ru-RU" smtClean="0"/>
              <a:pPr/>
              <a:t>‹#›</a:t>
            </a:fld>
            <a:endParaRPr lang="ru-RU"/>
          </a:p>
        </p:txBody>
      </p:sp>
      <p:sp>
        <p:nvSpPr>
          <p:cNvPr id="14" name="Нижний колонтитул 13"/>
          <p:cNvSpPr>
            <a:spLocks noGrp="1"/>
          </p:cNvSpPr>
          <p:nvPr>
            <p:ph type="ftr" sz="quarter" idx="12"/>
          </p:nvPr>
        </p:nvSpPr>
        <p:spPr/>
        <p:txBody>
          <a:bodyPr/>
          <a:lstStyle/>
          <a:p>
            <a:endParaRPr lang="ru-RU"/>
          </a:p>
        </p:txBody>
      </p:sp>
    </p:spTree>
  </p:cSld>
  <p:clrMapOvr>
    <a:overrideClrMapping bg1="lt1" tx1="dk1" bg2="lt2" tx2="dk2" accent1="accent1" accent2="accent2" accent3="accent3" accent4="accent4" accent5="accent5" accent6="accent6" hlink="hlink" folHlink="folHlink"/>
  </p:clrMapOvr>
  <p:transition>
    <p:pull dir="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ru-RU" smtClean="0"/>
              <a:t>Образец заголовка</a:t>
            </a:r>
            <a:endParaRPr kumimoji="0" lang="en-US"/>
          </a:p>
        </p:txBody>
      </p:sp>
      <p:sp>
        <p:nvSpPr>
          <p:cNvPr id="3" name="Текст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a:xfrm>
            <a:off x="6278976" y="6556248"/>
            <a:ext cx="2133600" cy="301752"/>
          </a:xfrm>
        </p:spPr>
        <p:txBody>
          <a:bodyPr/>
          <a:lstStyle>
            <a:lvl1pPr>
              <a:defRPr sz="900"/>
            </a:lvl1pPr>
          </a:lstStyle>
          <a:p>
            <a:fld id="{5B106E36-FD25-4E2D-B0AA-010F637433A0}" type="datetimeFigureOut">
              <a:rPr lang="ru-RU" smtClean="0"/>
              <a:pPr/>
              <a:t>03.12.2017</a:t>
            </a:fld>
            <a:endParaRPr lang="ru-RU"/>
          </a:p>
        </p:txBody>
      </p:sp>
      <p:sp>
        <p:nvSpPr>
          <p:cNvPr id="6" name="Нижний колонтитул 5"/>
          <p:cNvSpPr>
            <a:spLocks noGrp="1"/>
          </p:cNvSpPr>
          <p:nvPr>
            <p:ph type="ftr" sz="quarter" idx="11"/>
          </p:nvPr>
        </p:nvSpPr>
        <p:spPr>
          <a:xfrm>
            <a:off x="1135856" y="6556248"/>
            <a:ext cx="5143120" cy="301752"/>
          </a:xfrm>
        </p:spPr>
        <p:txBody>
          <a:bodyPr/>
          <a:lstStyle>
            <a:lvl1pPr>
              <a:defRPr sz="900"/>
            </a:lvl1pPr>
          </a:lstStyle>
          <a:p>
            <a:endParaRPr lang="ru-RU"/>
          </a:p>
        </p:txBody>
      </p:sp>
      <p:sp>
        <p:nvSpPr>
          <p:cNvPr id="7" name="Номер слайда 6"/>
          <p:cNvSpPr>
            <a:spLocks noGrp="1"/>
          </p:cNvSpPr>
          <p:nvPr>
            <p:ph type="sldNum" sz="quarter" idx="12"/>
          </p:nvPr>
        </p:nvSpPr>
        <p:spPr>
          <a:xfrm>
            <a:off x="8410576" y="6556248"/>
            <a:ext cx="502920" cy="301752"/>
          </a:xfrm>
        </p:spPr>
        <p:txBody>
          <a:bodyPr/>
          <a:lstStyle>
            <a:lvl1pPr>
              <a:defRPr sz="900"/>
            </a:lvl1p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transition>
    <p:pull dir="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ru-RU" smtClean="0"/>
              <a:t>Вставка рисунка</a:t>
            </a:r>
            <a:endParaRPr kumimoji="0" lang="en-US" dirty="0"/>
          </a:p>
        </p:txBody>
      </p:sp>
      <p:sp>
        <p:nvSpPr>
          <p:cNvPr id="4" name="Текст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a:xfrm>
            <a:off x="6108192" y="6556248"/>
            <a:ext cx="2103120" cy="301752"/>
          </a:xfrm>
        </p:spPr>
        <p:txBody>
          <a:bodyPr/>
          <a:lstStyle>
            <a:lvl1pPr>
              <a:defRPr sz="900"/>
            </a:lvl1pPr>
          </a:lstStyle>
          <a:p>
            <a:fld id="{5B106E36-FD25-4E2D-B0AA-010F637433A0}" type="datetimeFigureOut">
              <a:rPr lang="ru-RU" smtClean="0"/>
              <a:pPr/>
              <a:t>03.12.2017</a:t>
            </a:fld>
            <a:endParaRPr lang="ru-RU"/>
          </a:p>
        </p:txBody>
      </p:sp>
      <p:sp>
        <p:nvSpPr>
          <p:cNvPr id="6" name="Нижний колонтитул 5"/>
          <p:cNvSpPr>
            <a:spLocks noGrp="1"/>
          </p:cNvSpPr>
          <p:nvPr>
            <p:ph type="ftr" sz="quarter" idx="11"/>
          </p:nvPr>
        </p:nvSpPr>
        <p:spPr>
          <a:xfrm>
            <a:off x="1170432" y="6557169"/>
            <a:ext cx="4948072" cy="301752"/>
          </a:xfrm>
        </p:spPr>
        <p:txBody>
          <a:bodyPr/>
          <a:lstStyle>
            <a:lvl1pPr>
              <a:defRPr sz="900"/>
            </a:lvl1pPr>
          </a:lstStyle>
          <a:p>
            <a:endParaRPr lang="ru-RU"/>
          </a:p>
        </p:txBody>
      </p:sp>
      <p:sp>
        <p:nvSpPr>
          <p:cNvPr id="7" name="Номер слайда 6"/>
          <p:cNvSpPr>
            <a:spLocks noGrp="1"/>
          </p:cNvSpPr>
          <p:nvPr>
            <p:ph type="sldNum" sz="quarter" idx="12"/>
          </p:nvPr>
        </p:nvSpPr>
        <p:spPr>
          <a:xfrm>
            <a:off x="8217192" y="6556248"/>
            <a:ext cx="365760" cy="301752"/>
          </a:xfrm>
        </p:spPr>
        <p:txBody>
          <a:bodyPr/>
          <a:lstStyle>
            <a:lvl1pPr algn="ctr">
              <a:defRPr sz="900"/>
            </a:lvl1p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transition>
    <p:pull dir="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03.12.2017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pull dir="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781800" y="381000"/>
            <a:ext cx="1905000" cy="5486400"/>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381000"/>
            <a:ext cx="6248400" cy="5486400"/>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03.12.2017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pull dir="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03.12.2017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pull dir="r"/>
  </p:transition>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03.12.2017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pull dir="r"/>
  </p:transition>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03.12.2017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pull dir="r"/>
  </p:transition>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03.12.2017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pull dir="r"/>
  </p:transition>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03.12.2017</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pull dir="r"/>
  </p:transition>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03.12.2017</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pull dir="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9" name="Содержимое 8"/>
          <p:cNvSpPr>
            <a:spLocks noGrp="1"/>
          </p:cNvSpPr>
          <p:nvPr>
            <p:ph sz="quarter" idx="1"/>
          </p:nvPr>
        </p:nvSpPr>
        <p:spPr>
          <a:xfrm>
            <a:off x="609600" y="1589567"/>
            <a:ext cx="38862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Содержимое 10"/>
          <p:cNvSpPr>
            <a:spLocks noGrp="1"/>
          </p:cNvSpPr>
          <p:nvPr>
            <p:ph sz="quarter" idx="2"/>
          </p:nvPr>
        </p:nvSpPr>
        <p:spPr>
          <a:xfrm>
            <a:off x="4844901" y="1589567"/>
            <a:ext cx="38862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8" name="Дата 7"/>
          <p:cNvSpPr>
            <a:spLocks noGrp="1"/>
          </p:cNvSpPr>
          <p:nvPr>
            <p:ph type="dt" sz="half" idx="15"/>
          </p:nvPr>
        </p:nvSpPr>
        <p:spPr/>
        <p:txBody>
          <a:bodyPr rtlCol="0"/>
          <a:lstStyle/>
          <a:p>
            <a:fld id="{5B106E36-FD25-4E2D-B0AA-010F637433A0}" type="datetimeFigureOut">
              <a:rPr lang="ru-RU" smtClean="0"/>
              <a:pPr/>
              <a:t>03.12.2017</a:t>
            </a:fld>
            <a:endParaRPr lang="ru-RU"/>
          </a:p>
        </p:txBody>
      </p:sp>
      <p:sp>
        <p:nvSpPr>
          <p:cNvPr id="10" name="Номер слайда 9"/>
          <p:cNvSpPr>
            <a:spLocks noGrp="1"/>
          </p:cNvSpPr>
          <p:nvPr>
            <p:ph type="sldNum" sz="quarter" idx="16"/>
          </p:nvPr>
        </p:nvSpPr>
        <p:spPr/>
        <p:txBody>
          <a:bodyPr rtlCol="0"/>
          <a:lstStyle/>
          <a:p>
            <a:fld id="{725C68B6-61C2-468F-89AB-4B9F7531AA68}" type="slidenum">
              <a:rPr lang="ru-RU" smtClean="0"/>
              <a:pPr/>
              <a:t>‹#›</a:t>
            </a:fld>
            <a:endParaRPr lang="ru-RU"/>
          </a:p>
        </p:txBody>
      </p:sp>
      <p:sp>
        <p:nvSpPr>
          <p:cNvPr id="12" name="Нижний колонтитул 11"/>
          <p:cNvSpPr>
            <a:spLocks noGrp="1"/>
          </p:cNvSpPr>
          <p:nvPr>
            <p:ph type="ftr" sz="quarter" idx="17"/>
          </p:nvPr>
        </p:nvSpPr>
        <p:spPr/>
        <p:txBody>
          <a:bodyPr rtlCol="0"/>
          <a:lstStyle/>
          <a:p>
            <a:endParaRPr lang="ru-RU"/>
          </a:p>
        </p:txBody>
      </p:sp>
    </p:spTree>
  </p:cSld>
  <p:clrMapOvr>
    <a:masterClrMapping/>
  </p:clrMapOvr>
  <p:transition>
    <p:pull dir="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03.12.2017</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pull dir="r"/>
  </p:transition>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03.12.2017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pull dir="r"/>
  </p:transition>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03.12.2017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pull dir="r"/>
  </p:transition>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03.12.2017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pull dir="r"/>
  </p:transition>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03.12.2017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pull dir="r"/>
  </p:transition>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ru-RU" smtClean="0"/>
              <a:t>Образец заголовка</a:t>
            </a:r>
            <a:endParaRPr kumimoji="0" lang="en-US"/>
          </a:p>
        </p:txBody>
      </p:sp>
      <p:sp>
        <p:nvSpPr>
          <p:cNvPr id="28" name="Дата 27"/>
          <p:cNvSpPr>
            <a:spLocks noGrp="1"/>
          </p:cNvSpPr>
          <p:nvPr>
            <p:ph type="dt" sz="half" idx="10"/>
          </p:nvPr>
        </p:nvSpPr>
        <p:spPr/>
        <p:txBody>
          <a:bodyPr/>
          <a:lstStyle/>
          <a:p>
            <a:fld id="{5B106E36-FD25-4E2D-B0AA-010F637433A0}" type="datetimeFigureOut">
              <a:rPr lang="ru-RU" smtClean="0"/>
              <a:pPr/>
              <a:t>03.12.2017</a:t>
            </a:fld>
            <a:endParaRPr lang="ru-RU"/>
          </a:p>
        </p:txBody>
      </p:sp>
      <p:sp>
        <p:nvSpPr>
          <p:cNvPr id="17" name="Нижний колонтитул 16"/>
          <p:cNvSpPr>
            <a:spLocks noGrp="1"/>
          </p:cNvSpPr>
          <p:nvPr>
            <p:ph type="ftr" sz="quarter" idx="11"/>
          </p:nvPr>
        </p:nvSpPr>
        <p:spPr/>
        <p:txBody>
          <a:bodyPr/>
          <a:lstStyle/>
          <a:p>
            <a:endParaRPr lang="ru-RU"/>
          </a:p>
        </p:txBody>
      </p:sp>
      <p:sp>
        <p:nvSpPr>
          <p:cNvPr id="29" name="Номер слайда 28"/>
          <p:cNvSpPr>
            <a:spLocks noGrp="1"/>
          </p:cNvSpPr>
          <p:nvPr>
            <p:ph type="sldNum" sz="quarter" idx="12"/>
          </p:nvPr>
        </p:nvSpPr>
        <p:spPr/>
        <p:txBody>
          <a:bodyPr/>
          <a:lstStyle/>
          <a:p>
            <a:fld id="{725C68B6-61C2-468F-89AB-4B9F7531AA68}" type="slidenum">
              <a:rPr lang="ru-RU" smtClean="0"/>
              <a:pPr/>
              <a:t>‹#›</a:t>
            </a:fld>
            <a:endParaRPr lang="ru-RU"/>
          </a:p>
        </p:txBody>
      </p:sp>
      <p:sp>
        <p:nvSpPr>
          <p:cNvPr id="9" name="Подзаголовок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Tree>
  </p:cSld>
  <p:clrMapOvr>
    <a:masterClrMapping/>
  </p:clrMapOvr>
  <p:transition>
    <p:pull dir="r"/>
  </p:transition>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03.12.2017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pull dir="r"/>
  </p:transition>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3">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03.12.2017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a:xfrm>
            <a:off x="7924800" y="6416675"/>
            <a:ext cx="762000" cy="365125"/>
          </a:xfrm>
        </p:spPr>
        <p:txBody>
          <a:body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transition>
    <p:pull dir="r"/>
  </p:transition>
  <p:timing>
    <p:tnLst>
      <p:par>
        <p:cTn id="1" dur="indefinite" restart="never" nodeType="tmRoot"/>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03.12.2017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pull dir="r"/>
  </p:transition>
  <p:timing>
    <p:tnLst>
      <p:par>
        <p:cTn id="1" dur="indefinite" restart="never" nodeType="tmRoot"/>
      </p:par>
    </p:tn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5B106E36-FD25-4E2D-B0AA-010F637433A0}" type="datetimeFigureOut">
              <a:rPr lang="ru-RU" smtClean="0"/>
              <a:pPr/>
              <a:t>03.12.2017</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pull dir="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3400" y="273050"/>
            <a:ext cx="8153400" cy="869950"/>
          </a:xfrm>
        </p:spPr>
        <p:txBody>
          <a:bodyPr anchor="ctr"/>
          <a:lstStyle>
            <a:lvl1pPr>
              <a:defRPr/>
            </a:lvl1pPr>
          </a:lstStyle>
          <a:p>
            <a:r>
              <a:rPr kumimoji="0" lang="ru-RU" smtClean="0"/>
              <a:t>Образец заголовка</a:t>
            </a:r>
            <a:endParaRPr kumimoji="0" lang="en-US"/>
          </a:p>
        </p:txBody>
      </p:sp>
      <p:sp>
        <p:nvSpPr>
          <p:cNvPr id="11" name="Содержимое 10"/>
          <p:cNvSpPr>
            <a:spLocks noGrp="1"/>
          </p:cNvSpPr>
          <p:nvPr>
            <p:ph sz="quarter" idx="2"/>
          </p:nvPr>
        </p:nvSpPr>
        <p:spPr>
          <a:xfrm>
            <a:off x="609600" y="2438400"/>
            <a:ext cx="3886200" cy="35814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quarter" idx="4"/>
          </p:nvPr>
        </p:nvSpPr>
        <p:spPr>
          <a:xfrm>
            <a:off x="4800600" y="2438400"/>
            <a:ext cx="3886200" cy="35814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0" name="Дата 9"/>
          <p:cNvSpPr>
            <a:spLocks noGrp="1"/>
          </p:cNvSpPr>
          <p:nvPr>
            <p:ph type="dt" sz="half" idx="15"/>
          </p:nvPr>
        </p:nvSpPr>
        <p:spPr/>
        <p:txBody>
          <a:bodyPr rtlCol="0"/>
          <a:lstStyle/>
          <a:p>
            <a:fld id="{5B106E36-FD25-4E2D-B0AA-010F637433A0}" type="datetimeFigureOut">
              <a:rPr lang="ru-RU" smtClean="0"/>
              <a:pPr/>
              <a:t>03.12.2017</a:t>
            </a:fld>
            <a:endParaRPr lang="ru-RU"/>
          </a:p>
        </p:txBody>
      </p:sp>
      <p:sp>
        <p:nvSpPr>
          <p:cNvPr id="12" name="Номер слайда 11"/>
          <p:cNvSpPr>
            <a:spLocks noGrp="1"/>
          </p:cNvSpPr>
          <p:nvPr>
            <p:ph type="sldNum" sz="quarter" idx="16"/>
          </p:nvPr>
        </p:nvSpPr>
        <p:spPr/>
        <p:txBody>
          <a:bodyPr rtlCol="0"/>
          <a:lstStyle/>
          <a:p>
            <a:fld id="{725C68B6-61C2-468F-89AB-4B9F7531AA68}" type="slidenum">
              <a:rPr lang="ru-RU" smtClean="0"/>
              <a:pPr/>
              <a:t>‹#›</a:t>
            </a:fld>
            <a:endParaRPr lang="ru-RU"/>
          </a:p>
        </p:txBody>
      </p:sp>
      <p:sp>
        <p:nvSpPr>
          <p:cNvPr id="14" name="Нижний колонтитул 13"/>
          <p:cNvSpPr>
            <a:spLocks noGrp="1"/>
          </p:cNvSpPr>
          <p:nvPr>
            <p:ph type="ftr" sz="quarter" idx="17"/>
          </p:nvPr>
        </p:nvSpPr>
        <p:spPr/>
        <p:txBody>
          <a:bodyPr rtlCol="0"/>
          <a:lstStyle/>
          <a:p>
            <a:endParaRPr lang="ru-RU"/>
          </a:p>
        </p:txBody>
      </p:sp>
      <p:sp>
        <p:nvSpPr>
          <p:cNvPr id="16" name="Текст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ru-RU" smtClean="0"/>
              <a:t>Образец текста</a:t>
            </a:r>
          </a:p>
        </p:txBody>
      </p:sp>
      <p:sp>
        <p:nvSpPr>
          <p:cNvPr id="15" name="Текст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ru-RU" smtClean="0"/>
              <a:t>Образец текста</a:t>
            </a:r>
          </a:p>
        </p:txBody>
      </p:sp>
    </p:spTree>
  </p:cSld>
  <p:clrMapOvr>
    <a:masterClrMapping/>
  </p:clrMapOvr>
  <p:transition>
    <p:pull dir="r"/>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5B106E36-FD25-4E2D-B0AA-010F637433A0}" type="datetimeFigureOut">
              <a:rPr lang="ru-RU" smtClean="0"/>
              <a:pPr/>
              <a:t>03.12.2017</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pull dir="r"/>
  </p:transition>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03.12.2017</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pull dir="r"/>
  </p:transition>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03.12.2017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pull dir="r"/>
  </p:transition>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ru-RU" smtClean="0">
                <a:solidFill>
                  <a:schemeClr val="lt1"/>
                </a:solidFill>
                <a:latin typeface="+mn-lt"/>
                <a:ea typeface="+mn-ea"/>
                <a:cs typeface="+mn-cs"/>
              </a:rPr>
              <a:t>Вставка рисунка</a:t>
            </a:r>
            <a:endParaRPr kumimoji="0" lang="en-US" dirty="0">
              <a:solidFill>
                <a:schemeClr val="lt1"/>
              </a:solidFill>
              <a:latin typeface="+mn-lt"/>
              <a:ea typeface="+mn-ea"/>
              <a:cs typeface="+mn-cs"/>
            </a:endParaRPr>
          </a:p>
        </p:txBody>
      </p:sp>
      <p:sp>
        <p:nvSpPr>
          <p:cNvPr id="4" name="Текст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03.12.2017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pull dir="r"/>
  </p:transition>
  <p:timing>
    <p:tnLst>
      <p:par>
        <p:cT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03.12.2017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pull dir="r"/>
  </p:transition>
  <p:timing>
    <p:tnLst>
      <p:par>
        <p:cT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03.12.2017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pull dir="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5B106E36-FD25-4E2D-B0AA-010F637433A0}" type="datetimeFigureOut">
              <a:rPr lang="ru-RU" smtClean="0"/>
              <a:pPr/>
              <a:t>03.12.2017</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lvl1pPr>
              <a:defRPr>
                <a:solidFill>
                  <a:srgbClr val="FFFFFF"/>
                </a:solidFill>
              </a:defRPr>
            </a:lvl1pPr>
          </a:lstStyle>
          <a:p>
            <a:fld id="{725C68B6-61C2-468F-89AB-4B9F7531AA68}" type="slidenum">
              <a:rPr lang="ru-RU" smtClean="0"/>
              <a:pPr/>
              <a:t>‹#›</a:t>
            </a:fld>
            <a:endParaRPr lang="ru-RU"/>
          </a:p>
        </p:txBody>
      </p:sp>
    </p:spTree>
  </p:cSld>
  <p:clrMapOvr>
    <a:masterClrMapping/>
  </p:clrMapOvr>
  <p:transition>
    <p:pull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03.12.2017</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a:xfrm>
            <a:off x="0" y="6248400"/>
            <a:ext cx="533400" cy="381000"/>
          </a:xfrm>
        </p:spPr>
        <p:txBody>
          <a:bodyPr/>
          <a:lstStyle>
            <a:lvl1pPr>
              <a:defRPr>
                <a:solidFill>
                  <a:schemeClr val="tx2"/>
                </a:solidFill>
              </a:defRPr>
            </a:lvl1pPr>
          </a:lstStyle>
          <a:p>
            <a:fld id="{725C68B6-61C2-468F-89AB-4B9F7531AA68}" type="slidenum">
              <a:rPr lang="ru-RU" smtClean="0"/>
              <a:pPr/>
              <a:t>‹#›</a:t>
            </a:fld>
            <a:endParaRPr lang="ru-RU"/>
          </a:p>
        </p:txBody>
      </p:sp>
    </p:spTree>
  </p:cSld>
  <p:clrMapOvr>
    <a:masterClrMapping/>
  </p:clrMapOvr>
  <p:transition>
    <p:pull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3050"/>
            <a:ext cx="8077200" cy="869950"/>
          </a:xfrm>
        </p:spPr>
        <p:txBody>
          <a:bodyPr anchor="ctr"/>
          <a:lstStyle>
            <a:lvl1pPr algn="l">
              <a:buNone/>
              <a:defRPr sz="4400" b="0"/>
            </a:lvl1p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03.12.2017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lvl1pPr>
              <a:defRPr>
                <a:solidFill>
                  <a:srgbClr val="FFFFFF"/>
                </a:solidFill>
              </a:defRPr>
            </a:lvl1pPr>
          </a:lstStyle>
          <a:p>
            <a:fld id="{725C68B6-61C2-468F-89AB-4B9F7531AA68}" type="slidenum">
              <a:rPr lang="ru-RU" smtClean="0"/>
              <a:pPr/>
              <a:t>‹#›</a:t>
            </a:fld>
            <a:endParaRPr lang="ru-RU"/>
          </a:p>
        </p:txBody>
      </p:sp>
      <p:sp>
        <p:nvSpPr>
          <p:cNvPr id="3" name="Текст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9" name="Содержимое 8"/>
          <p:cNvSpPr>
            <a:spLocks noGrp="1"/>
          </p:cNvSpPr>
          <p:nvPr>
            <p:ph sz="quarter" idx="1"/>
          </p:nvPr>
        </p:nvSpPr>
        <p:spPr>
          <a:xfrm>
            <a:off x="2362200" y="1752600"/>
            <a:ext cx="6400800" cy="44196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transition>
    <p:pull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3">
        <a:schemeClr val="bg2"/>
      </p:bgRef>
    </p:bg>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ru-RU" smtClean="0"/>
              <a:t>Образец текста</a:t>
            </a:r>
          </a:p>
        </p:txBody>
      </p:sp>
      <p:sp>
        <p:nvSpPr>
          <p:cNvPr id="8" name="Прямоугольник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Прямоугольник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ru-RU" smtClean="0"/>
              <a:t>Образец заголовка</a:t>
            </a:r>
            <a:endParaRPr kumimoji="0" lang="en-US"/>
          </a:p>
        </p:txBody>
      </p:sp>
      <p:sp>
        <p:nvSpPr>
          <p:cNvPr id="11" name="Прямоугольник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Дата 11"/>
          <p:cNvSpPr>
            <a:spLocks noGrp="1"/>
          </p:cNvSpPr>
          <p:nvPr>
            <p:ph type="dt" sz="half" idx="10"/>
          </p:nvPr>
        </p:nvSpPr>
        <p:spPr>
          <a:xfrm>
            <a:off x="6248400" y="6248400"/>
            <a:ext cx="2667000" cy="365125"/>
          </a:xfrm>
        </p:spPr>
        <p:txBody>
          <a:bodyPr rtlCol="0"/>
          <a:lstStyle/>
          <a:p>
            <a:fld id="{5B106E36-FD25-4E2D-B0AA-010F637433A0}" type="datetimeFigureOut">
              <a:rPr lang="ru-RU" smtClean="0"/>
              <a:pPr/>
              <a:t>03.12.2017</a:t>
            </a:fld>
            <a:endParaRPr lang="ru-RU"/>
          </a:p>
        </p:txBody>
      </p:sp>
      <p:sp>
        <p:nvSpPr>
          <p:cNvPr id="13" name="Номер слайда 12"/>
          <p:cNvSpPr>
            <a:spLocks noGrp="1"/>
          </p:cNvSpPr>
          <p:nvPr>
            <p:ph type="sldNum" sz="quarter" idx="11"/>
          </p:nvPr>
        </p:nvSpPr>
        <p:spPr>
          <a:xfrm>
            <a:off x="0" y="4667249"/>
            <a:ext cx="1447800" cy="663578"/>
          </a:xfrm>
        </p:spPr>
        <p:txBody>
          <a:bodyPr rtlCol="0"/>
          <a:lstStyle>
            <a:lvl1pPr>
              <a:defRPr sz="2800"/>
            </a:lvl1pPr>
          </a:lstStyle>
          <a:p>
            <a:fld id="{725C68B6-61C2-468F-89AB-4B9F7531AA68}" type="slidenum">
              <a:rPr lang="ru-RU" smtClean="0"/>
              <a:pPr/>
              <a:t>‹#›</a:t>
            </a:fld>
            <a:endParaRPr lang="ru-RU"/>
          </a:p>
        </p:txBody>
      </p:sp>
      <p:sp>
        <p:nvSpPr>
          <p:cNvPr id="14" name="Нижний колонтитул 13"/>
          <p:cNvSpPr>
            <a:spLocks noGrp="1"/>
          </p:cNvSpPr>
          <p:nvPr>
            <p:ph type="ftr" sz="quarter" idx="12"/>
          </p:nvPr>
        </p:nvSpPr>
        <p:spPr>
          <a:xfrm>
            <a:off x="1600200" y="6248206"/>
            <a:ext cx="4572000" cy="365125"/>
          </a:xfrm>
        </p:spPr>
        <p:txBody>
          <a:bodyPr rtlCol="0"/>
          <a:lstStyle/>
          <a:p>
            <a:endParaRPr lang="ru-RU"/>
          </a:p>
        </p:txBody>
      </p:sp>
      <p:sp>
        <p:nvSpPr>
          <p:cNvPr id="3" name="Рисунок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ru-RU" smtClean="0"/>
              <a:t>Вставка рисунка</a:t>
            </a:r>
            <a:endParaRPr kumimoji="0" lang="en-US" dirty="0"/>
          </a:p>
        </p:txBody>
      </p:sp>
    </p:spTree>
  </p:cSld>
  <p:clrMapOvr>
    <a:overrideClrMapping bg1="lt1" tx1="dk1" bg2="lt2" tx2="dk2" accent1="accent1" accent2="accent2" accent3="accent3" accent4="accent4" accent5="accent5" accent6="accent6" hlink="hlink" folHlink="folHlink"/>
  </p:clrMapOvr>
  <p:transition>
    <p:pull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Заголовок 21"/>
          <p:cNvSpPr>
            <a:spLocks noGrp="1"/>
          </p:cNvSpPr>
          <p:nvPr>
            <p:ph type="title"/>
          </p:nvPr>
        </p:nvSpPr>
        <p:spPr>
          <a:xfrm>
            <a:off x="609600" y="228600"/>
            <a:ext cx="8153400" cy="990600"/>
          </a:xfrm>
          <a:prstGeom prst="rect">
            <a:avLst/>
          </a:prstGeom>
        </p:spPr>
        <p:txBody>
          <a:bodyPr vert="horz" anchor="ctr">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5B106E36-FD25-4E2D-B0AA-010F637433A0}" type="datetimeFigureOut">
              <a:rPr lang="ru-RU" smtClean="0"/>
              <a:pPr/>
              <a:t>03.12.2017</a:t>
            </a:fld>
            <a:endParaRPr lang="ru-RU"/>
          </a:p>
        </p:txBody>
      </p:sp>
      <p:sp>
        <p:nvSpPr>
          <p:cNvPr id="3" name="Нижний колонтитул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ru-RU"/>
          </a:p>
        </p:txBody>
      </p:sp>
      <p:sp>
        <p:nvSpPr>
          <p:cNvPr id="7" name="Прямоугольник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Прямоугольник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Прямоугольник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Номер слайда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ransition>
    <p:pull dir="r"/>
  </p:transition>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Текст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1" name="Дата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5B106E36-FD25-4E2D-B0AA-010F637433A0}" type="datetimeFigureOut">
              <a:rPr lang="ru-RU" smtClean="0"/>
              <a:pPr/>
              <a:t>03.12.2017</a:t>
            </a:fld>
            <a:endParaRPr lang="ru-RU"/>
          </a:p>
        </p:txBody>
      </p:sp>
      <p:sp>
        <p:nvSpPr>
          <p:cNvPr id="28" name="Нижний колонтитул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ru-RU"/>
          </a:p>
        </p:txBody>
      </p:sp>
      <p:sp>
        <p:nvSpPr>
          <p:cNvPr id="5" name="Номер слайда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725C68B6-61C2-468F-89AB-4B9F7531AA68}" type="slidenum">
              <a:rPr lang="ru-RU" smtClean="0"/>
              <a:pPr/>
              <a:t>‹#›</a:t>
            </a:fld>
            <a:endParaRPr lang="ru-RU"/>
          </a:p>
        </p:txBody>
      </p:sp>
      <p:sp>
        <p:nvSpPr>
          <p:cNvPr id="10" name="Заголовок 9"/>
          <p:cNvSpPr>
            <a:spLocks noGrp="1"/>
          </p:cNvSpPr>
          <p:nvPr>
            <p:ph type="title"/>
          </p:nvPr>
        </p:nvSpPr>
        <p:spPr>
          <a:xfrm>
            <a:off x="304800" y="457200"/>
            <a:ext cx="8686800" cy="838200"/>
          </a:xfrm>
          <a:prstGeom prst="rect">
            <a:avLst/>
          </a:prstGeom>
        </p:spPr>
        <p:txBody>
          <a:bodyPr vert="horz" anchor="ctr">
            <a:normAutofit/>
          </a:bodyPr>
          <a:lstStyle/>
          <a:p>
            <a:r>
              <a:rPr kumimoji="0" lang="ru-RU" smtClean="0"/>
              <a:t>Образец заголовка</a:t>
            </a:r>
            <a:endParaRPr kumimoji="0" lang="en-US"/>
          </a:p>
        </p:txBody>
      </p:sp>
      <p:sp>
        <p:nvSpPr>
          <p:cNvPr id="9" name="Прямая соединительная линия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ая соединительная линия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ransition>
    <p:pull dir="r"/>
  </p:transition>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Прямоугольный треугольник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Прямая соединительная линия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Прямая соединительная линия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Заголовок 21"/>
          <p:cNvSpPr>
            <a:spLocks noGrp="1"/>
          </p:cNvSpPr>
          <p:nvPr>
            <p:ph type="title"/>
          </p:nvPr>
        </p:nvSpPr>
        <p:spPr>
          <a:xfrm>
            <a:off x="457200" y="267494"/>
            <a:ext cx="8229600" cy="1399032"/>
          </a:xfrm>
          <a:prstGeom prst="rect">
            <a:avLst/>
          </a:prstGeom>
        </p:spPr>
        <p:txBody>
          <a:bodyPr vert="horz" anchor="ctr">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5B106E36-FD25-4E2D-B0AA-010F637433A0}" type="datetimeFigureOut">
              <a:rPr lang="ru-RU" smtClean="0"/>
              <a:pPr/>
              <a:t>03.12.2017</a:t>
            </a:fld>
            <a:endParaRPr lang="ru-RU"/>
          </a:p>
        </p:txBody>
      </p:sp>
      <p:sp>
        <p:nvSpPr>
          <p:cNvPr id="3" name="Нижний колонтитул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ru-RU"/>
          </a:p>
        </p:txBody>
      </p:sp>
      <p:sp>
        <p:nvSpPr>
          <p:cNvPr id="23" name="Номер слайда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725C68B6-61C2-468F-89AB-4B9F7531AA68}" type="slidenum">
              <a:rPr lang="ru-RU" smtClean="0"/>
              <a:pPr/>
              <a:t>‹#›</a:t>
            </a:fld>
            <a:endParaRPr lang="ru-RU"/>
          </a:p>
        </p:txBody>
      </p:sp>
    </p:spTree>
  </p:cSld>
  <p:clrMap bg1="dk1" tx1="lt1" bg2="dk2" tx2="lt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ransition>
    <p:pull dir="r"/>
  </p:transition>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03.12.2017</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transition>
    <p:pull dir="r"/>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Заголовок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5B106E36-FD25-4E2D-B0AA-010F637433A0}" type="datetimeFigureOut">
              <a:rPr lang="ru-RU" smtClean="0"/>
              <a:pPr/>
              <a:t>03.12.2017</a:t>
            </a:fld>
            <a:endParaRPr lang="ru-RU"/>
          </a:p>
        </p:txBody>
      </p:sp>
      <p:sp>
        <p:nvSpPr>
          <p:cNvPr id="3" name="Нижний колонтитул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ru-RU"/>
          </a:p>
        </p:txBody>
      </p:sp>
      <p:sp>
        <p:nvSpPr>
          <p:cNvPr id="23" name="Номер слайда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725C68B6-61C2-468F-89AB-4B9F7531AA68}" type="slidenum">
              <a:rPr lang="ru-RU" smtClean="0"/>
              <a:pPr/>
              <a:t>‹#›</a:t>
            </a:fld>
            <a:endParaRPr lang="ru-RU"/>
          </a:p>
        </p:txBody>
      </p:sp>
    </p:spTree>
  </p:cSld>
  <p:clrMap bg1="dk1" tx1="lt1" bg2="dk2" tx2="lt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transition>
    <p:pull dir="r"/>
  </p:transition>
  <p:timing>
    <p:tnLst>
      <p:par>
        <p:cTn id="1" dur="indefinite" restart="never" nodeType="tmRoot"/>
      </p:par>
    </p:tnLst>
  </p:timing>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46.xml"/></Relationships>
</file>

<file path=ppt/slides/_rels/slide1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xml"/><Relationship Id="rId1" Type="http://schemas.openxmlformats.org/officeDocument/2006/relationships/slideLayout" Target="../slideLayouts/slideLayout35.xml"/></Relationships>
</file>

<file path=ppt/slides/_rels/slide1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gif"/><Relationship Id="rId1" Type="http://schemas.openxmlformats.org/officeDocument/2006/relationships/slideLayout" Target="../slideLayouts/slideLayout35.xml"/><Relationship Id="rId4" Type="http://schemas.openxmlformats.org/officeDocument/2006/relationships/image" Target="../media/image26.jpeg"/></Relationships>
</file>

<file path=ppt/slides/_rels/slide1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40.xml"/><Relationship Id="rId5" Type="http://schemas.openxmlformats.org/officeDocument/2006/relationships/image" Target="../media/image30.jpeg"/><Relationship Id="rId4" Type="http://schemas.openxmlformats.org/officeDocument/2006/relationships/image" Target="../media/image29.jpeg"/></Relationships>
</file>

<file path=ppt/slides/_rels/slide1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slideLayout" Target="../slideLayouts/slideLayout40.xml"/><Relationship Id="rId1" Type="http://schemas.openxmlformats.org/officeDocument/2006/relationships/audio" Target="file:///C:\Users\Admin\Desktop\&#1043;&#1048;&#1052;&#1053;.mp3" TargetMode="External"/><Relationship Id="rId5" Type="http://schemas.openxmlformats.org/officeDocument/2006/relationships/image" Target="../media/image33.png"/><Relationship Id="rId4" Type="http://schemas.openxmlformats.org/officeDocument/2006/relationships/image" Target="../media/image32.jpeg"/></Relationships>
</file>

<file path=ppt/slides/_rels/slide14.x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image" Target="../media/image20.png"/><Relationship Id="rId1" Type="http://schemas.openxmlformats.org/officeDocument/2006/relationships/slideLayout" Target="../slideLayouts/slideLayout35.xml"/></Relationships>
</file>

<file path=ppt/slides/_rels/slide1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41.xml"/></Relationships>
</file>

<file path=ppt/slides/_rels/slide16.xml.rels><?xml version="1.0" encoding="UTF-8" standalone="yes"?>
<Relationships xmlns="http://schemas.openxmlformats.org/package/2006/relationships"><Relationship Id="rId3" Type="http://schemas.openxmlformats.org/officeDocument/2006/relationships/image" Target="../media/image37.gif"/><Relationship Id="rId2" Type="http://schemas.openxmlformats.org/officeDocument/2006/relationships/image" Target="../media/image36.jpe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Layout" Target="../slideLayouts/slideLayout13.xml"/><Relationship Id="rId1" Type="http://schemas.openxmlformats.org/officeDocument/2006/relationships/audio" Target="file:///C:\Users\Admin\Desktop\origen_-_dance_of_the_clouds_(zaycev.net).mp3" TargetMode="External"/><Relationship Id="rId5" Type="http://schemas.openxmlformats.org/officeDocument/2006/relationships/image" Target="../media/image40.png"/><Relationship Id="rId4" Type="http://schemas.openxmlformats.org/officeDocument/2006/relationships/image" Target="../media/image39.jpeg"/></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35.xml"/></Relationships>
</file>

<file path=ppt/slides/_rels/slide20.xml.rels><?xml version="1.0" encoding="UTF-8" standalone="yes"?>
<Relationships xmlns="http://schemas.openxmlformats.org/package/2006/relationships"><Relationship Id="rId3" Type="http://schemas.openxmlformats.org/officeDocument/2006/relationships/image" Target="../media/image41.jpeg"/><Relationship Id="rId7" Type="http://schemas.openxmlformats.org/officeDocument/2006/relationships/image" Target="../media/image45.jpeg"/><Relationship Id="rId2" Type="http://schemas.openxmlformats.org/officeDocument/2006/relationships/slideLayout" Target="../slideLayouts/slideLayout29.xml"/><Relationship Id="rId1" Type="http://schemas.openxmlformats.org/officeDocument/2006/relationships/themeOverride" Target="../theme/themeOverride1.xml"/><Relationship Id="rId6" Type="http://schemas.openxmlformats.org/officeDocument/2006/relationships/image" Target="../media/image44.gif"/><Relationship Id="rId5" Type="http://schemas.openxmlformats.org/officeDocument/2006/relationships/image" Target="../media/image43.jpeg"/><Relationship Id="rId4" Type="http://schemas.openxmlformats.org/officeDocument/2006/relationships/image" Target="../media/image42.png"/></Relationships>
</file>

<file path=ppt/slides/_rels/slide21.xml.rels><?xml version="1.0" encoding="UTF-8" standalone="yes"?>
<Relationships xmlns="http://schemas.openxmlformats.org/package/2006/relationships"><Relationship Id="rId2" Type="http://schemas.openxmlformats.org/officeDocument/2006/relationships/image" Target="../media/image46.gif"/><Relationship Id="rId1" Type="http://schemas.openxmlformats.org/officeDocument/2006/relationships/slideLayout" Target="../slideLayouts/slideLayout40.xml"/></Relationships>
</file>

<file path=ppt/slides/_rels/slide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5.xml"/></Relationships>
</file>

<file path=ppt/slides/_rels/slide4.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11.jpeg"/><Relationship Id="rId1" Type="http://schemas.openxmlformats.org/officeDocument/2006/relationships/slideLayout" Target="../slideLayouts/slideLayout35.xml"/><Relationship Id="rId4" Type="http://schemas.openxmlformats.org/officeDocument/2006/relationships/image" Target="../media/image13.jpeg"/></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35.xml"/><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5.xml"/></Relationships>
</file>

<file path=ppt/slides/_rels/slide7.x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image" Target="../media/image18.jpeg"/><Relationship Id="rId1" Type="http://schemas.openxmlformats.org/officeDocument/2006/relationships/slideLayout" Target="../slideLayouts/slideLayout35.xml"/></Relationships>
</file>

<file path=ppt/slides/_rels/slide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35.xml"/></Relationships>
</file>

<file path=ppt/slides/_rels/slide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5.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15000" r="-15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4544" y="0"/>
            <a:ext cx="7164288" cy="4824536"/>
          </a:xfrm>
        </p:spPr>
        <p:txBody>
          <a:bodyPr>
            <a:normAutofit/>
          </a:bodyPr>
          <a:lstStyle/>
          <a:p>
            <a:r>
              <a:rPr lang="ru-RU" sz="4800" dirty="0" smtClean="0">
                <a:ln w="6350">
                  <a:solidFill>
                    <a:schemeClr val="bg1"/>
                  </a:solidFill>
                  <a:prstDash val="solid"/>
                </a:ln>
                <a:solidFill>
                  <a:srgbClr val="663300"/>
                </a:solidFill>
                <a:effectLst/>
                <a:latin typeface="Monotype Corsiva" pitchFamily="66" charset="0"/>
              </a:rPr>
              <a:t>«</a:t>
            </a:r>
            <a:r>
              <a:rPr lang="ru-RU" sz="4800" dirty="0" err="1" smtClean="0">
                <a:ln w="6350">
                  <a:solidFill>
                    <a:schemeClr val="bg1"/>
                  </a:solidFill>
                  <a:prstDash val="solid"/>
                </a:ln>
                <a:solidFill>
                  <a:srgbClr val="663300"/>
                </a:solidFill>
                <a:effectLst/>
                <a:latin typeface="Monotype Corsiva" pitchFamily="66" charset="0"/>
              </a:rPr>
              <a:t>Нешла</a:t>
            </a:r>
            <a:r>
              <a:rPr lang="ru-RU" sz="4800" dirty="0" smtClean="0">
                <a:ln w="6350">
                  <a:solidFill>
                    <a:schemeClr val="bg1"/>
                  </a:solidFill>
                  <a:prstDash val="solid"/>
                </a:ln>
                <a:solidFill>
                  <a:srgbClr val="663300"/>
                </a:solidFill>
                <a:effectLst/>
                <a:latin typeface="Monotype Corsiva" pitchFamily="66" charset="0"/>
              </a:rPr>
              <a:t> мез </a:t>
            </a:r>
            <a:r>
              <a:rPr lang="ru-RU" sz="4800" dirty="0" err="1" smtClean="0">
                <a:ln w="6350">
                  <a:solidFill>
                    <a:schemeClr val="bg1"/>
                  </a:solidFill>
                  <a:prstDash val="solid"/>
                </a:ln>
                <a:solidFill>
                  <a:srgbClr val="663300"/>
                </a:solidFill>
                <a:effectLst/>
                <a:latin typeface="Monotype Corsiva" pitchFamily="66" charset="0"/>
              </a:rPr>
              <a:t>вег</a:t>
            </a:r>
            <a:r>
              <a:rPr lang="en-US" sz="4800" dirty="0" smtClean="0">
                <a:ln w="6350">
                  <a:solidFill>
                    <a:schemeClr val="bg1"/>
                  </a:solidFill>
                  <a:prstDash val="solid"/>
                </a:ln>
                <a:solidFill>
                  <a:srgbClr val="663300"/>
                </a:solidFill>
                <a:effectLst/>
                <a:latin typeface="Monotype Corsiva" pitchFamily="66" charset="0"/>
              </a:rPr>
              <a:t>I</a:t>
            </a:r>
            <a:r>
              <a:rPr lang="ru-RU" sz="4800" dirty="0" smtClean="0">
                <a:ln w="6350">
                  <a:solidFill>
                    <a:schemeClr val="bg1"/>
                  </a:solidFill>
                  <a:prstDash val="solid"/>
                </a:ln>
                <a:solidFill>
                  <a:srgbClr val="663300"/>
                </a:solidFill>
                <a:effectLst/>
                <a:latin typeface="Monotype Corsiva" pitchFamily="66" charset="0"/>
              </a:rPr>
              <a:t> </a:t>
            </a:r>
            <a:br>
              <a:rPr lang="ru-RU" sz="4800" dirty="0" smtClean="0">
                <a:ln w="6350">
                  <a:solidFill>
                    <a:schemeClr val="bg1"/>
                  </a:solidFill>
                  <a:prstDash val="solid"/>
                </a:ln>
                <a:solidFill>
                  <a:srgbClr val="663300"/>
                </a:solidFill>
                <a:effectLst/>
                <a:latin typeface="Monotype Corsiva" pitchFamily="66" charset="0"/>
              </a:rPr>
            </a:br>
            <a:r>
              <a:rPr lang="ru-RU" sz="4800" dirty="0" err="1" smtClean="0">
                <a:ln w="6350">
                  <a:solidFill>
                    <a:schemeClr val="bg1"/>
                  </a:solidFill>
                  <a:prstDash val="solid"/>
                </a:ln>
                <a:solidFill>
                  <a:srgbClr val="663300"/>
                </a:solidFill>
                <a:effectLst/>
                <a:latin typeface="Monotype Corsiva" pitchFamily="66" charset="0"/>
              </a:rPr>
              <a:t>варкьибси</a:t>
            </a:r>
            <a:r>
              <a:rPr lang="ru-RU" sz="4800" dirty="0" smtClean="0">
                <a:ln w="6350">
                  <a:solidFill>
                    <a:schemeClr val="bg1"/>
                  </a:solidFill>
                  <a:prstDash val="solid"/>
                </a:ln>
                <a:solidFill>
                  <a:srgbClr val="663300"/>
                </a:solidFill>
                <a:effectLst/>
                <a:latin typeface="Monotype Corsiva" pitchFamily="66" charset="0"/>
              </a:rPr>
              <a:t> </a:t>
            </a:r>
            <a:r>
              <a:rPr lang="ru-RU" sz="4800" dirty="0" err="1" smtClean="0">
                <a:ln w="6350">
                  <a:solidFill>
                    <a:schemeClr val="bg1"/>
                  </a:solidFill>
                  <a:prstDash val="solid"/>
                </a:ln>
                <a:solidFill>
                  <a:srgbClr val="663300"/>
                </a:solidFill>
                <a:effectLst/>
                <a:latin typeface="Monotype Corsiva" pitchFamily="66" charset="0"/>
              </a:rPr>
              <a:t>нешгъунти</a:t>
            </a:r>
            <a:r>
              <a:rPr lang="ru-RU" sz="4800" dirty="0" smtClean="0">
                <a:ln w="6350">
                  <a:solidFill>
                    <a:schemeClr val="bg1"/>
                  </a:solidFill>
                  <a:prstDash val="solid"/>
                </a:ln>
                <a:solidFill>
                  <a:srgbClr val="663300"/>
                </a:solidFill>
                <a:effectLst/>
                <a:latin typeface="Monotype Corsiva" pitchFamily="66" charset="0"/>
              </a:rPr>
              <a:t> сари:</a:t>
            </a:r>
            <a:br>
              <a:rPr lang="ru-RU" sz="4800" dirty="0" smtClean="0">
                <a:ln w="6350">
                  <a:solidFill>
                    <a:schemeClr val="bg1"/>
                  </a:solidFill>
                  <a:prstDash val="solid"/>
                </a:ln>
                <a:solidFill>
                  <a:srgbClr val="663300"/>
                </a:solidFill>
                <a:effectLst/>
                <a:latin typeface="Monotype Corsiva" pitchFamily="66" charset="0"/>
              </a:rPr>
            </a:br>
            <a:r>
              <a:rPr lang="ru-RU" sz="4800" dirty="0" err="1" smtClean="0">
                <a:ln w="6350">
                  <a:solidFill>
                    <a:schemeClr val="bg1"/>
                  </a:solidFill>
                  <a:prstDash val="solid"/>
                </a:ln>
                <a:solidFill>
                  <a:srgbClr val="663300"/>
                </a:solidFill>
                <a:effectLst/>
                <a:latin typeface="Monotype Corsiva" pitchFamily="66" charset="0"/>
              </a:rPr>
              <a:t>илди</a:t>
            </a:r>
            <a:r>
              <a:rPr lang="ru-RU" sz="4800" dirty="0" smtClean="0">
                <a:ln w="6350">
                  <a:solidFill>
                    <a:schemeClr val="bg1"/>
                  </a:solidFill>
                  <a:prstDash val="solid"/>
                </a:ln>
                <a:solidFill>
                  <a:srgbClr val="663300"/>
                </a:solidFill>
                <a:effectLst/>
                <a:latin typeface="Monotype Corsiva" pitchFamily="66" charset="0"/>
              </a:rPr>
              <a:t> </a:t>
            </a:r>
            <a:r>
              <a:rPr lang="ru-RU" sz="4800" dirty="0" err="1" smtClean="0">
                <a:ln w="6350">
                  <a:solidFill>
                    <a:schemeClr val="bg1"/>
                  </a:solidFill>
                  <a:prstDash val="solid"/>
                </a:ln>
                <a:solidFill>
                  <a:srgbClr val="663300"/>
                </a:solidFill>
                <a:effectLst/>
                <a:latin typeface="Monotype Corsiva" pitchFamily="66" charset="0"/>
              </a:rPr>
              <a:t>х</a:t>
            </a:r>
            <a:r>
              <a:rPr lang="en-US" sz="4800" dirty="0" smtClean="0">
                <a:ln w="6350">
                  <a:solidFill>
                    <a:schemeClr val="bg1"/>
                  </a:solidFill>
                  <a:prstDash val="solid"/>
                </a:ln>
                <a:solidFill>
                  <a:srgbClr val="663300"/>
                </a:solidFill>
                <a:effectLst/>
                <a:latin typeface="Monotype Corsiva" pitchFamily="66" charset="0"/>
              </a:rPr>
              <a:t>I</a:t>
            </a:r>
            <a:r>
              <a:rPr lang="ru-RU" sz="4800" dirty="0" err="1" smtClean="0">
                <a:ln w="6350">
                  <a:solidFill>
                    <a:schemeClr val="bg1"/>
                  </a:solidFill>
                  <a:prstDash val="solid"/>
                </a:ln>
                <a:solidFill>
                  <a:srgbClr val="663300"/>
                </a:solidFill>
                <a:effectLst/>
                <a:latin typeface="Monotype Corsiva" pitchFamily="66" charset="0"/>
              </a:rPr>
              <a:t>ейгни</a:t>
            </a:r>
            <a:r>
              <a:rPr lang="ru-RU" sz="4800" dirty="0" smtClean="0">
                <a:ln w="6350">
                  <a:solidFill>
                    <a:schemeClr val="bg1"/>
                  </a:solidFill>
                  <a:prstDash val="solid"/>
                </a:ln>
                <a:solidFill>
                  <a:srgbClr val="663300"/>
                </a:solidFill>
                <a:effectLst/>
                <a:latin typeface="Monotype Corsiva" pitchFamily="66" charset="0"/>
              </a:rPr>
              <a:t> </a:t>
            </a:r>
            <a:r>
              <a:rPr lang="ru-RU" sz="4800" dirty="0" err="1" smtClean="0">
                <a:ln w="6350">
                  <a:solidFill>
                    <a:schemeClr val="bg1"/>
                  </a:solidFill>
                  <a:prstDash val="solid"/>
                </a:ln>
                <a:solidFill>
                  <a:srgbClr val="663300"/>
                </a:solidFill>
                <a:effectLst/>
                <a:latin typeface="Monotype Corsiva" pitchFamily="66" charset="0"/>
              </a:rPr>
              <a:t>вег</a:t>
            </a:r>
            <a:r>
              <a:rPr lang="en-US" sz="4800" dirty="0" smtClean="0">
                <a:ln w="6350">
                  <a:solidFill>
                    <a:schemeClr val="bg1"/>
                  </a:solidFill>
                  <a:prstDash val="solid"/>
                </a:ln>
                <a:solidFill>
                  <a:srgbClr val="663300"/>
                </a:solidFill>
                <a:effectLst/>
                <a:latin typeface="Monotype Corsiva" pitchFamily="66" charset="0"/>
              </a:rPr>
              <a:t>I</a:t>
            </a:r>
            <a:r>
              <a:rPr lang="ru-RU" sz="4800" dirty="0" err="1" smtClean="0">
                <a:ln w="6350">
                  <a:solidFill>
                    <a:schemeClr val="bg1"/>
                  </a:solidFill>
                  <a:prstDash val="solid"/>
                </a:ln>
                <a:solidFill>
                  <a:srgbClr val="663300"/>
                </a:solidFill>
                <a:effectLst/>
                <a:latin typeface="Monotype Corsiva" pitchFamily="66" charset="0"/>
              </a:rPr>
              <a:t>ла</a:t>
            </a:r>
            <a:r>
              <a:rPr lang="ru-RU" sz="4800" dirty="0" smtClean="0">
                <a:ln w="6350">
                  <a:solidFill>
                    <a:schemeClr val="bg1"/>
                  </a:solidFill>
                  <a:prstDash val="solid"/>
                </a:ln>
                <a:solidFill>
                  <a:srgbClr val="663300"/>
                </a:solidFill>
                <a:effectLst/>
                <a:latin typeface="Monotype Corsiva" pitchFamily="66" charset="0"/>
              </a:rPr>
              <a:t> </a:t>
            </a:r>
            <a:r>
              <a:rPr lang="ru-RU" sz="4800" dirty="0" err="1" smtClean="0">
                <a:ln w="6350">
                  <a:solidFill>
                    <a:schemeClr val="bg1"/>
                  </a:solidFill>
                  <a:prstDash val="solid"/>
                </a:ln>
                <a:solidFill>
                  <a:srgbClr val="663300"/>
                </a:solidFill>
                <a:effectLst/>
                <a:latin typeface="Monotype Corsiva" pitchFamily="66" charset="0"/>
              </a:rPr>
              <a:t>неш</a:t>
            </a:r>
            <a:r>
              <a:rPr lang="ru-RU" sz="4800" dirty="0" smtClean="0">
                <a:ln w="6350">
                  <a:solidFill>
                    <a:schemeClr val="bg1"/>
                  </a:solidFill>
                  <a:prstDash val="solid"/>
                </a:ln>
                <a:solidFill>
                  <a:srgbClr val="663300"/>
                </a:solidFill>
                <a:effectLst/>
                <a:latin typeface="Monotype Corsiva" pitchFamily="66" charset="0"/>
              </a:rPr>
              <a:t> </a:t>
            </a:r>
            <a:r>
              <a:rPr lang="ru-RU" sz="4800" dirty="0" err="1" smtClean="0">
                <a:ln w="6350">
                  <a:solidFill>
                    <a:schemeClr val="bg1"/>
                  </a:solidFill>
                  <a:prstDash val="solid"/>
                </a:ln>
                <a:solidFill>
                  <a:srgbClr val="663300"/>
                </a:solidFill>
                <a:effectLst/>
                <a:latin typeface="Monotype Corsiva" pitchFamily="66" charset="0"/>
              </a:rPr>
              <a:t>х</a:t>
            </a:r>
            <a:r>
              <a:rPr lang="en-US" sz="4800" dirty="0" smtClean="0">
                <a:ln w="6350">
                  <a:solidFill>
                    <a:schemeClr val="bg1"/>
                  </a:solidFill>
                  <a:prstDash val="solid"/>
                </a:ln>
                <a:solidFill>
                  <a:srgbClr val="663300"/>
                </a:solidFill>
                <a:effectLst/>
                <a:latin typeface="Monotype Corsiva" pitchFamily="66" charset="0"/>
              </a:rPr>
              <a:t>I</a:t>
            </a:r>
            <a:r>
              <a:rPr lang="ru-RU" sz="4800" dirty="0" err="1" smtClean="0">
                <a:ln w="6350">
                  <a:solidFill>
                    <a:schemeClr val="bg1"/>
                  </a:solidFill>
                  <a:prstDash val="solid"/>
                </a:ln>
                <a:solidFill>
                  <a:srgbClr val="663300"/>
                </a:solidFill>
                <a:effectLst/>
                <a:latin typeface="Monotype Corsiva" pitchFamily="66" charset="0"/>
              </a:rPr>
              <a:t>ейгнигъуна</a:t>
            </a:r>
            <a:r>
              <a:rPr lang="ru-RU" sz="4800" dirty="0" smtClean="0">
                <a:ln w="6350">
                  <a:solidFill>
                    <a:schemeClr val="bg1"/>
                  </a:solidFill>
                  <a:prstDash val="solid"/>
                </a:ln>
                <a:solidFill>
                  <a:srgbClr val="663300"/>
                </a:solidFill>
                <a:effectLst/>
                <a:latin typeface="Monotype Corsiva" pitchFamily="66" charset="0"/>
              </a:rPr>
              <a:t> </a:t>
            </a:r>
            <a:r>
              <a:rPr lang="ru-RU" sz="4800" dirty="0" err="1" smtClean="0">
                <a:ln w="6350">
                  <a:solidFill>
                    <a:schemeClr val="bg1"/>
                  </a:solidFill>
                  <a:prstDash val="solid"/>
                </a:ln>
                <a:solidFill>
                  <a:srgbClr val="663300"/>
                </a:solidFill>
                <a:effectLst/>
                <a:latin typeface="Monotype Corsiva" pitchFamily="66" charset="0"/>
              </a:rPr>
              <a:t>саби</a:t>
            </a:r>
            <a:r>
              <a:rPr lang="ru-RU" sz="4800" dirty="0" smtClean="0">
                <a:ln w="6350">
                  <a:solidFill>
                    <a:schemeClr val="bg1"/>
                  </a:solidFill>
                  <a:prstDash val="solid"/>
                </a:ln>
                <a:solidFill>
                  <a:srgbClr val="663300"/>
                </a:solidFill>
                <a:effectLst/>
                <a:latin typeface="Monotype Corsiva" pitchFamily="66" charset="0"/>
              </a:rPr>
              <a:t>»</a:t>
            </a:r>
            <a:br>
              <a:rPr lang="ru-RU" sz="4800" dirty="0" smtClean="0">
                <a:ln w="6350">
                  <a:solidFill>
                    <a:schemeClr val="bg1"/>
                  </a:solidFill>
                  <a:prstDash val="solid"/>
                </a:ln>
                <a:solidFill>
                  <a:srgbClr val="663300"/>
                </a:solidFill>
                <a:effectLst/>
                <a:latin typeface="Monotype Corsiva" pitchFamily="66" charset="0"/>
              </a:rPr>
            </a:br>
            <a:r>
              <a:rPr lang="ru-RU" sz="4800" dirty="0" smtClean="0">
                <a:ln w="6350">
                  <a:solidFill>
                    <a:schemeClr val="bg1"/>
                  </a:solidFill>
                  <a:prstDash val="solid"/>
                </a:ln>
                <a:solidFill>
                  <a:srgbClr val="663300"/>
                </a:solidFill>
                <a:effectLst/>
                <a:latin typeface="Monotype Corsiva" pitchFamily="66" charset="0"/>
              </a:rPr>
              <a:t>(К.Д.Ушинский)     </a:t>
            </a:r>
            <a:endParaRPr lang="ru-RU" sz="4800" dirty="0">
              <a:ln w="6350">
                <a:solidFill>
                  <a:schemeClr val="bg1"/>
                </a:solidFill>
                <a:prstDash val="solid"/>
              </a:ln>
              <a:solidFill>
                <a:srgbClr val="663300"/>
              </a:solidFill>
              <a:effectLst/>
              <a:latin typeface="Monotype Corsiva" pitchFamily="66" charset="0"/>
            </a:endParaRPr>
          </a:p>
        </p:txBody>
      </p:sp>
      <p:pic>
        <p:nvPicPr>
          <p:cNvPr id="4" name="Рисунок 3" descr="img7.jpg"/>
          <p:cNvPicPr>
            <a:picLocks noChangeAspect="1"/>
          </p:cNvPicPr>
          <p:nvPr/>
        </p:nvPicPr>
        <p:blipFill>
          <a:blip r:embed="rId3" cstate="print">
            <a:clrChange>
              <a:clrFrom>
                <a:srgbClr val="FDFDFB"/>
              </a:clrFrom>
              <a:clrTo>
                <a:srgbClr val="FDFDFB">
                  <a:alpha val="0"/>
                </a:srgbClr>
              </a:clrTo>
            </a:clrChange>
          </a:blip>
          <a:srcRect l="45275" t="13251" r="4326" b="4851"/>
          <a:stretch>
            <a:fillRect/>
          </a:stretch>
        </p:blipFill>
        <p:spPr>
          <a:xfrm>
            <a:off x="5480824" y="1412776"/>
            <a:ext cx="3663176" cy="4464496"/>
          </a:xfrm>
          <a:prstGeom prst="rect">
            <a:avLst/>
          </a:prstGeom>
        </p:spPr>
      </p:pic>
    </p:spTree>
  </p:cSld>
  <p:clrMapOvr>
    <a:masterClrMapping/>
  </p:clrMapOvr>
  <p:transition>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2"/>
                                        </p:tgtEl>
                                        <p:attrNameLst>
                                          <p:attrName>style.visibility</p:attrName>
                                        </p:attrNameLst>
                                      </p:cBhvr>
                                      <p:to>
                                        <p:strVal val="visible"/>
                                      </p:to>
                                    </p:set>
                                    <p:anim calcmode="discrete" valueType="clr">
                                      <p:cBhvr override="childStyle">
                                        <p:cTn id="7" dur="500"/>
                                        <p:tgtEl>
                                          <p:spTgt spid="2"/>
                                        </p:tgtEl>
                                        <p:attrNameLst>
                                          <p:attrName>style.color</p:attrName>
                                        </p:attrNameLst>
                                      </p:cBhvr>
                                      <p:tavLst>
                                        <p:tav tm="0">
                                          <p:val>
                                            <p:clrVal>
                                              <a:schemeClr val="accent2"/>
                                            </p:clrVal>
                                          </p:val>
                                        </p:tav>
                                        <p:tav tm="50000">
                                          <p:val>
                                            <p:clrVal>
                                              <a:schemeClr val="hlink"/>
                                            </p:clrVal>
                                          </p:val>
                                        </p:tav>
                                      </p:tavLst>
                                    </p:anim>
                                    <p:anim calcmode="discrete" valueType="clr">
                                      <p:cBhvr>
                                        <p:cTn id="8" dur="500"/>
                                        <p:tgtEl>
                                          <p:spTgt spid="2"/>
                                        </p:tgtEl>
                                        <p:attrNameLst>
                                          <p:attrName>fillcolor</p:attrName>
                                        </p:attrNameLst>
                                      </p:cBhvr>
                                      <p:tavLst>
                                        <p:tav tm="0">
                                          <p:val>
                                            <p:clrVal>
                                              <a:schemeClr val="accent2"/>
                                            </p:clrVal>
                                          </p:val>
                                        </p:tav>
                                        <p:tav tm="50000">
                                          <p:val>
                                            <p:clrVal>
                                              <a:schemeClr val="hlink"/>
                                            </p:clrVal>
                                          </p:val>
                                        </p:tav>
                                      </p:tavLst>
                                    </p:anim>
                                    <p:set>
                                      <p:cBhvr>
                                        <p:cTn id="9" dur="500"/>
                                        <p:tgtEl>
                                          <p:spTgt spid="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alphaModFix amt="49000"/>
            <a:lum/>
          </a:blip>
          <a:srcRect/>
          <a:stretch>
            <a:fillRect t="-17000" b="-17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7158" y="357166"/>
            <a:ext cx="8572560" cy="1428760"/>
          </a:xfrm>
          <a:solidFill>
            <a:schemeClr val="accent2">
              <a:lumMod val="75000"/>
            </a:schemeClr>
          </a:solidFill>
          <a:ln>
            <a:solidFill>
              <a:schemeClr val="tx1"/>
            </a:solidFill>
          </a:ln>
        </p:spPr>
        <p:txBody>
          <a:bodyPr>
            <a:noAutofit/>
          </a:bodyPr>
          <a:lstStyle/>
          <a:p>
            <a:r>
              <a:rPr lang="ru-RU" b="1" dirty="0" smtClean="0">
                <a:ln>
                  <a:solidFill>
                    <a:schemeClr val="tx1"/>
                  </a:solidFill>
                </a:ln>
                <a:solidFill>
                  <a:srgbClr val="C00000"/>
                </a:solidFill>
              </a:rPr>
              <a:t/>
            </a:r>
            <a:br>
              <a:rPr lang="ru-RU" b="1" dirty="0" smtClean="0">
                <a:ln>
                  <a:solidFill>
                    <a:schemeClr val="tx1"/>
                  </a:solidFill>
                </a:ln>
                <a:solidFill>
                  <a:srgbClr val="C00000"/>
                </a:solidFill>
              </a:rPr>
            </a:br>
            <a:r>
              <a:rPr lang="ru-RU" b="1" dirty="0" smtClean="0">
                <a:ln>
                  <a:solidFill>
                    <a:schemeClr val="tx1"/>
                  </a:solidFill>
                </a:ln>
                <a:solidFill>
                  <a:srgbClr val="C00000"/>
                </a:solidFill>
              </a:rPr>
              <a:t/>
            </a:r>
            <a:br>
              <a:rPr lang="ru-RU" b="1" dirty="0" smtClean="0">
                <a:ln>
                  <a:solidFill>
                    <a:schemeClr val="tx1"/>
                  </a:solidFill>
                </a:ln>
                <a:solidFill>
                  <a:srgbClr val="C00000"/>
                </a:solidFill>
              </a:rPr>
            </a:br>
            <a:r>
              <a:rPr lang="ru-RU" b="1" dirty="0" smtClean="0">
                <a:ln>
                  <a:solidFill>
                    <a:schemeClr val="tx1"/>
                  </a:solidFill>
                </a:ln>
                <a:solidFill>
                  <a:srgbClr val="C00000"/>
                </a:solidFill>
              </a:rPr>
              <a:t/>
            </a:r>
            <a:br>
              <a:rPr lang="ru-RU" b="1" dirty="0" smtClean="0">
                <a:ln>
                  <a:solidFill>
                    <a:schemeClr val="tx1"/>
                  </a:solidFill>
                </a:ln>
                <a:solidFill>
                  <a:srgbClr val="C00000"/>
                </a:solidFill>
              </a:rPr>
            </a:br>
            <a:r>
              <a:rPr lang="en-US" b="1" dirty="0" smtClean="0">
                <a:ln>
                  <a:solidFill>
                    <a:schemeClr val="tx1"/>
                  </a:solidFill>
                </a:ln>
                <a:solidFill>
                  <a:srgbClr val="C00000"/>
                </a:solidFill>
              </a:rPr>
              <a:t/>
            </a:r>
            <a:br>
              <a:rPr lang="en-US" b="1" dirty="0" smtClean="0">
                <a:ln>
                  <a:solidFill>
                    <a:schemeClr val="tx1"/>
                  </a:solidFill>
                </a:ln>
                <a:solidFill>
                  <a:srgbClr val="C00000"/>
                </a:solidFill>
              </a:rPr>
            </a:br>
            <a:r>
              <a:rPr lang="ru-RU" sz="8000" u="sng"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Monotype Corsiva" pitchFamily="66" charset="0"/>
              </a:rPr>
              <a:t>Сагаси</a:t>
            </a:r>
            <a:r>
              <a:rPr lang="ru-RU" sz="8000" u="sng"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Monotype Corsiva" pitchFamily="66" charset="0"/>
              </a:rPr>
              <a:t> </a:t>
            </a:r>
            <a:r>
              <a:rPr lang="ru-RU" sz="8000" u="sng"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Monotype Corsiva" pitchFamily="66" charset="0"/>
              </a:rPr>
              <a:t>дарс</a:t>
            </a:r>
            <a:r>
              <a:rPr lang="ru-RU" sz="8000" u="sng"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Monotype Corsiva" pitchFamily="66" charset="0"/>
              </a:rPr>
              <a:t> </a:t>
            </a:r>
            <a:r>
              <a:rPr lang="ru-RU" sz="8000" u="sng"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Monotype Corsiva" pitchFamily="66" charset="0"/>
              </a:rPr>
              <a:t>кагахъни</a:t>
            </a:r>
            <a:r>
              <a:rPr lang="ru-RU" sz="8000" u="sng"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Monotype Corsiva" pitchFamily="66" charset="0"/>
              </a:rPr>
              <a:t>.</a:t>
            </a:r>
            <a:r>
              <a:rPr lang="ru-RU" u="sng"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Monotype Corsiva" pitchFamily="66" charset="0"/>
              </a:rPr>
              <a:t/>
            </a:r>
            <a:br>
              <a:rPr lang="ru-RU" u="sng"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Monotype Corsiva" pitchFamily="66" charset="0"/>
              </a:rPr>
            </a:br>
            <a:r>
              <a:rPr lang="ru-RU" b="1" dirty="0" smtClean="0">
                <a:ln>
                  <a:solidFill>
                    <a:schemeClr val="tx1"/>
                  </a:solidFill>
                </a:ln>
                <a:solidFill>
                  <a:srgbClr val="C00000"/>
                </a:solidFill>
              </a:rPr>
              <a:t/>
            </a:r>
            <a:br>
              <a:rPr lang="ru-RU" b="1" dirty="0" smtClean="0">
                <a:ln>
                  <a:solidFill>
                    <a:schemeClr val="tx1"/>
                  </a:solidFill>
                </a:ln>
                <a:solidFill>
                  <a:srgbClr val="C00000"/>
                </a:solidFill>
              </a:rPr>
            </a:br>
            <a:r>
              <a:rPr lang="ru-RU" b="1" dirty="0" smtClean="0">
                <a:ln>
                  <a:solidFill>
                    <a:schemeClr val="tx1"/>
                  </a:solidFill>
                </a:ln>
                <a:solidFill>
                  <a:srgbClr val="C00000"/>
                </a:solidFill>
              </a:rPr>
              <a:t/>
            </a:r>
            <a:br>
              <a:rPr lang="ru-RU" b="1" dirty="0" smtClean="0">
                <a:ln>
                  <a:solidFill>
                    <a:schemeClr val="tx1"/>
                  </a:solidFill>
                </a:ln>
                <a:solidFill>
                  <a:srgbClr val="C00000"/>
                </a:solidFill>
              </a:rPr>
            </a:br>
            <a:r>
              <a:rPr lang="ru-RU" b="1" dirty="0" smtClean="0">
                <a:ln>
                  <a:solidFill>
                    <a:schemeClr val="tx1"/>
                  </a:solidFill>
                </a:ln>
                <a:solidFill>
                  <a:srgbClr val="C00000"/>
                </a:solidFill>
              </a:rPr>
              <a:t/>
            </a:r>
            <a:br>
              <a:rPr lang="ru-RU" b="1" dirty="0" smtClean="0">
                <a:ln>
                  <a:solidFill>
                    <a:schemeClr val="tx1"/>
                  </a:solidFill>
                </a:ln>
                <a:solidFill>
                  <a:srgbClr val="C00000"/>
                </a:solidFill>
              </a:rPr>
            </a:br>
            <a:endParaRPr lang="ru-RU" b="1" dirty="0">
              <a:ln>
                <a:solidFill>
                  <a:schemeClr val="tx1"/>
                </a:solidFill>
              </a:ln>
              <a:solidFill>
                <a:srgbClr val="C00000"/>
              </a:solidFill>
            </a:endParaRPr>
          </a:p>
        </p:txBody>
      </p:sp>
      <p:sp>
        <p:nvSpPr>
          <p:cNvPr id="4" name="Прямоугольник 3"/>
          <p:cNvSpPr/>
          <p:nvPr/>
        </p:nvSpPr>
        <p:spPr>
          <a:xfrm>
            <a:off x="323528" y="2060848"/>
            <a:ext cx="8568952" cy="2492990"/>
          </a:xfrm>
          <a:prstGeom prst="rect">
            <a:avLst/>
          </a:prstGeom>
          <a:solidFill>
            <a:schemeClr val="accent2">
              <a:lumMod val="75000"/>
            </a:schemeClr>
          </a:solidFill>
          <a:ln>
            <a:solidFill>
              <a:schemeClr val="tx1"/>
            </a:solidFill>
          </a:ln>
        </p:spPr>
        <p:txBody>
          <a:bodyPr wrap="square">
            <a:spAutoFit/>
          </a:bodyPr>
          <a:lstStyle/>
          <a:p>
            <a:pPr algn="ctr">
              <a:buNone/>
            </a:pPr>
            <a:r>
              <a:rPr lang="ru-RU" sz="6000" b="1" dirty="0" err="1" smtClean="0">
                <a:ln>
                  <a:solidFill>
                    <a:schemeClr val="tx1"/>
                  </a:solidFill>
                </a:ln>
                <a:solidFill>
                  <a:schemeClr val="bg1"/>
                </a:solidFill>
              </a:rPr>
              <a:t>Жузлизибад</a:t>
            </a:r>
            <a:r>
              <a:rPr lang="ru-RU" sz="6000" b="1" dirty="0" smtClean="0">
                <a:ln>
                  <a:solidFill>
                    <a:schemeClr val="tx1"/>
                  </a:solidFill>
                </a:ln>
                <a:solidFill>
                  <a:schemeClr val="bg1"/>
                </a:solidFill>
              </a:rPr>
              <a:t> </a:t>
            </a:r>
            <a:r>
              <a:rPr lang="ru-RU" sz="6000" b="1" dirty="0" err="1" smtClean="0">
                <a:ln>
                  <a:solidFill>
                    <a:schemeClr val="tx1"/>
                  </a:solidFill>
                </a:ln>
                <a:solidFill>
                  <a:schemeClr val="bg1"/>
                </a:solidFill>
              </a:rPr>
              <a:t>х</a:t>
            </a:r>
            <a:r>
              <a:rPr lang="en-US" sz="6000" b="1" dirty="0" smtClean="0">
                <a:ln>
                  <a:solidFill>
                    <a:schemeClr val="tx1"/>
                  </a:solidFill>
                </a:ln>
                <a:solidFill>
                  <a:schemeClr val="bg1"/>
                </a:solidFill>
              </a:rPr>
              <a:t>I</a:t>
            </a:r>
            <a:r>
              <a:rPr lang="ru-RU" sz="6000" b="1" dirty="0" err="1" smtClean="0">
                <a:ln>
                  <a:solidFill>
                    <a:schemeClr val="tx1"/>
                  </a:solidFill>
                </a:ln>
                <a:solidFill>
                  <a:schemeClr val="bg1"/>
                </a:solidFill>
              </a:rPr>
              <a:t>янчи</a:t>
            </a:r>
            <a:r>
              <a:rPr lang="ru-RU" sz="6000" b="1" dirty="0" smtClean="0">
                <a:ln>
                  <a:solidFill>
                    <a:schemeClr val="tx1"/>
                  </a:solidFill>
                </a:ln>
                <a:solidFill>
                  <a:schemeClr val="bg1"/>
                </a:solidFill>
              </a:rPr>
              <a:t>.</a:t>
            </a:r>
          </a:p>
          <a:p>
            <a:pPr algn="ctr">
              <a:buNone/>
            </a:pPr>
            <a:endParaRPr lang="en-US" sz="2400" b="1" dirty="0" smtClean="0">
              <a:ln>
                <a:solidFill>
                  <a:schemeClr val="tx1"/>
                </a:solidFill>
              </a:ln>
              <a:solidFill>
                <a:schemeClr val="bg1"/>
              </a:solidFill>
              <a:latin typeface="Monotype Corsiva" pitchFamily="66" charset="0"/>
            </a:endParaRPr>
          </a:p>
          <a:p>
            <a:pPr algn="ctr">
              <a:buNone/>
            </a:pPr>
            <a:r>
              <a:rPr lang="ru-RU" sz="4400" b="1" dirty="0" smtClean="0">
                <a:ln>
                  <a:solidFill>
                    <a:schemeClr val="tx1"/>
                  </a:solidFill>
                </a:ln>
                <a:solidFill>
                  <a:schemeClr val="bg1"/>
                </a:solidFill>
                <a:latin typeface="Monotype Corsiva" pitchFamily="66" charset="0"/>
              </a:rPr>
              <a:t>Х</a:t>
            </a:r>
            <a:r>
              <a:rPr lang="en-US" sz="4400" b="1" dirty="0" err="1" smtClean="0">
                <a:ln>
                  <a:solidFill>
                    <a:schemeClr val="tx1"/>
                  </a:solidFill>
                </a:ln>
                <a:solidFill>
                  <a:schemeClr val="bg1"/>
                </a:solidFill>
                <a:latin typeface="Monotype Corsiva" pitchFamily="66" charset="0"/>
              </a:rPr>
              <a:t>I</a:t>
            </a:r>
            <a:r>
              <a:rPr lang="ru-RU" sz="4400" b="1" dirty="0" err="1" smtClean="0">
                <a:ln>
                  <a:solidFill>
                    <a:schemeClr val="tx1"/>
                  </a:solidFill>
                </a:ln>
                <a:solidFill>
                  <a:schemeClr val="bg1"/>
                </a:solidFill>
                <a:latin typeface="Monotype Corsiva" pitchFamily="66" charset="0"/>
              </a:rPr>
              <a:t>янчи</a:t>
            </a:r>
            <a:r>
              <a:rPr lang="ru-RU" sz="4400" b="1" dirty="0" smtClean="0">
                <a:ln>
                  <a:solidFill>
                    <a:schemeClr val="tx1"/>
                  </a:solidFill>
                </a:ln>
                <a:solidFill>
                  <a:schemeClr val="bg1"/>
                </a:solidFill>
                <a:latin typeface="Monotype Corsiva" pitchFamily="66" charset="0"/>
              </a:rPr>
              <a:t> №98. </a:t>
            </a:r>
            <a:r>
              <a:rPr lang="ru-RU" sz="4400" b="1" dirty="0" err="1" smtClean="0">
                <a:ln>
                  <a:solidFill>
                    <a:schemeClr val="tx1"/>
                  </a:solidFill>
                </a:ln>
                <a:solidFill>
                  <a:schemeClr val="bg1"/>
                </a:solidFill>
                <a:latin typeface="Monotype Corsiva" pitchFamily="66" charset="0"/>
              </a:rPr>
              <a:t>Бях</a:t>
            </a:r>
            <a:r>
              <a:rPr lang="en-US" sz="4400" b="1" dirty="0" smtClean="0">
                <a:ln>
                  <a:solidFill>
                    <a:schemeClr val="tx1"/>
                  </a:solidFill>
                </a:ln>
                <a:solidFill>
                  <a:schemeClr val="bg1"/>
                </a:solidFill>
                <a:latin typeface="Monotype Corsiva" pitchFamily="66" charset="0"/>
              </a:rPr>
              <a:t>I 48.</a:t>
            </a:r>
            <a:r>
              <a:rPr lang="ru-RU" sz="2400" b="1" dirty="0" smtClean="0">
                <a:ln>
                  <a:solidFill>
                    <a:schemeClr val="tx1"/>
                  </a:solidFill>
                </a:ln>
                <a:solidFill>
                  <a:schemeClr val="bg1"/>
                </a:solidFill>
                <a:latin typeface="Monotype Corsiva" pitchFamily="66" charset="0"/>
              </a:rPr>
              <a:t/>
            </a:r>
            <a:br>
              <a:rPr lang="ru-RU" sz="2400" b="1" dirty="0" smtClean="0">
                <a:ln>
                  <a:solidFill>
                    <a:schemeClr val="tx1"/>
                  </a:solidFill>
                </a:ln>
                <a:solidFill>
                  <a:schemeClr val="bg1"/>
                </a:solidFill>
                <a:latin typeface="Monotype Corsiva" pitchFamily="66" charset="0"/>
              </a:rPr>
            </a:br>
            <a:endParaRPr lang="ru-RU" sz="2400" dirty="0" smtClean="0">
              <a:solidFill>
                <a:schemeClr val="bg1"/>
              </a:solidFill>
              <a:latin typeface="Monotype Corsiva" pitchFamily="66" charset="0"/>
            </a:endParaRPr>
          </a:p>
        </p:txBody>
      </p:sp>
    </p:spTree>
  </p:cSld>
  <p:clrMapOvr>
    <a:masterClrMapping/>
  </p:clrMapOvr>
  <p:transition>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mph" presetSubtype="0" fill="hold" grpId="0" nodeType="click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2"/>
                                        </p:tgtEl>
                                        <p:attrNameLst>
                                          <p:attrName>ppt_x</p:attrName>
                                          <p:attrName>ppt_y</p:attrName>
                                        </p:attrNameLst>
                                      </p:cBhvr>
                                    </p:animMotion>
                                    <p:animRot by="1500000">
                                      <p:cBhvr>
                                        <p:cTn id="7" dur="125" fill="hold">
                                          <p:stCondLst>
                                            <p:cond delay="0"/>
                                          </p:stCondLst>
                                        </p:cTn>
                                        <p:tgtEl>
                                          <p:spTgt spid="2"/>
                                        </p:tgtEl>
                                        <p:attrNameLst>
                                          <p:attrName>r</p:attrName>
                                        </p:attrNameLst>
                                      </p:cBhvr>
                                    </p:animRot>
                                    <p:animRot by="-1500000">
                                      <p:cBhvr>
                                        <p:cTn id="8" dur="125" fill="hold">
                                          <p:stCondLst>
                                            <p:cond delay="125"/>
                                          </p:stCondLst>
                                        </p:cTn>
                                        <p:tgtEl>
                                          <p:spTgt spid="2"/>
                                        </p:tgtEl>
                                        <p:attrNameLst>
                                          <p:attrName>r</p:attrName>
                                        </p:attrNameLst>
                                      </p:cBhvr>
                                    </p:animRot>
                                    <p:animRot by="-1500000">
                                      <p:cBhvr>
                                        <p:cTn id="9" dur="125" fill="hold">
                                          <p:stCondLst>
                                            <p:cond delay="250"/>
                                          </p:stCondLst>
                                        </p:cTn>
                                        <p:tgtEl>
                                          <p:spTgt spid="2"/>
                                        </p:tgtEl>
                                        <p:attrNameLst>
                                          <p:attrName>r</p:attrName>
                                        </p:attrNameLst>
                                      </p:cBhvr>
                                    </p:animRot>
                                    <p:animRot by="1500000">
                                      <p:cBhvr>
                                        <p:cTn id="10" dur="125" fill="hold">
                                          <p:stCondLst>
                                            <p:cond delay="375"/>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1643042"/>
          </a:xfrm>
          <a:solidFill>
            <a:schemeClr val="accent1">
              <a:lumMod val="75000"/>
            </a:schemeClr>
          </a:solidFill>
        </p:spPr>
        <p:style>
          <a:lnRef idx="0">
            <a:schemeClr val="accent3"/>
          </a:lnRef>
          <a:fillRef idx="3">
            <a:schemeClr val="accent3"/>
          </a:fillRef>
          <a:effectRef idx="3">
            <a:schemeClr val="accent3"/>
          </a:effectRef>
          <a:fontRef idx="minor">
            <a:schemeClr val="lt1"/>
          </a:fontRef>
        </p:style>
        <p:txBody>
          <a:bodyPr>
            <a:normAutofit fontScale="90000"/>
          </a:bodyPr>
          <a:lstStyle/>
          <a:p>
            <a:r>
              <a:rPr lang="ru-RU" dirty="0" smtClean="0"/>
              <a:t/>
            </a:r>
            <a:br>
              <a:rPr lang="ru-RU" dirty="0" smtClean="0"/>
            </a:br>
            <a:r>
              <a:rPr lang="ru-RU"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Ребусуни</a:t>
            </a:r>
            <a:r>
              <a:rPr lang="ru-RU"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ru-RU"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арзая</a:t>
            </a:r>
            <a:r>
              <a:rPr lang="ru-RU"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ru-RU" dirty="0" smtClean="0"/>
              <a:t/>
            </a:r>
            <a:br>
              <a:rPr lang="ru-RU" dirty="0" smtClean="0"/>
            </a:br>
            <a:r>
              <a:rPr lang="ru-RU" dirty="0" err="1" smtClean="0"/>
              <a:t>ца</a:t>
            </a:r>
            <a:r>
              <a:rPr lang="ru-RU" dirty="0" smtClean="0"/>
              <a:t> </a:t>
            </a:r>
            <a:r>
              <a:rPr lang="ru-RU" dirty="0" err="1" smtClean="0"/>
              <a:t>журала</a:t>
            </a:r>
            <a:r>
              <a:rPr lang="ru-RU" dirty="0" smtClean="0"/>
              <a:t> </a:t>
            </a:r>
            <a:r>
              <a:rPr lang="ru-RU" dirty="0" err="1" smtClean="0"/>
              <a:t>членти</a:t>
            </a:r>
            <a:r>
              <a:rPr lang="ru-RU" dirty="0" smtClean="0"/>
              <a:t> </a:t>
            </a:r>
            <a:r>
              <a:rPr lang="ru-RU" dirty="0" err="1" smtClean="0"/>
              <a:t>дак</a:t>
            </a:r>
            <a:r>
              <a:rPr lang="en-US" dirty="0" smtClean="0"/>
              <a:t>I</a:t>
            </a:r>
            <a:r>
              <a:rPr lang="ru-RU" dirty="0" err="1" smtClean="0"/>
              <a:t>ахъили</a:t>
            </a:r>
            <a:r>
              <a:rPr lang="ru-RU" dirty="0" smtClean="0"/>
              <a:t>.</a:t>
            </a:r>
            <a:br>
              <a:rPr lang="ru-RU" dirty="0" smtClean="0"/>
            </a:br>
            <a:endParaRPr lang="ru-RU" dirty="0"/>
          </a:p>
        </p:txBody>
      </p:sp>
      <p:sp>
        <p:nvSpPr>
          <p:cNvPr id="3" name="Содержимое 2"/>
          <p:cNvSpPr>
            <a:spLocks noGrp="1"/>
          </p:cNvSpPr>
          <p:nvPr>
            <p:ph idx="1"/>
          </p:nvPr>
        </p:nvSpPr>
        <p:spPr>
          <a:xfrm>
            <a:off x="285720" y="2071678"/>
            <a:ext cx="4500594" cy="1857387"/>
          </a:xfrm>
        </p:spPr>
        <p:txBody>
          <a:bodyPr>
            <a:noAutofit/>
          </a:bodyPr>
          <a:lstStyle/>
          <a:p>
            <a:pPr>
              <a:buNone/>
            </a:pPr>
            <a:r>
              <a:rPr lang="ru-RU" sz="4800" dirty="0" smtClean="0"/>
              <a:t> </a:t>
            </a:r>
            <a:endParaRPr lang="ru-RU" sz="4800" dirty="0"/>
          </a:p>
        </p:txBody>
      </p:sp>
      <p:pic>
        <p:nvPicPr>
          <p:cNvPr id="4" name="Рисунок 3" descr="schoolkids.gif"/>
          <p:cNvPicPr>
            <a:picLocks noChangeAspect="1"/>
          </p:cNvPicPr>
          <p:nvPr/>
        </p:nvPicPr>
        <p:blipFill>
          <a:blip r:embed="rId2" cstate="print"/>
          <a:stretch>
            <a:fillRect/>
          </a:stretch>
        </p:blipFill>
        <p:spPr>
          <a:xfrm>
            <a:off x="4603479" y="3286124"/>
            <a:ext cx="4540521" cy="3571876"/>
          </a:xfrm>
          <a:prstGeom prst="rect">
            <a:avLst/>
          </a:prstGeom>
        </p:spPr>
      </p:pic>
      <p:pic>
        <p:nvPicPr>
          <p:cNvPr id="5" name="Рисунок 4" descr="16596dca049d8bc2f4c35d83d50b55ce.jpeg"/>
          <p:cNvPicPr>
            <a:picLocks noChangeAspect="1"/>
          </p:cNvPicPr>
          <p:nvPr/>
        </p:nvPicPr>
        <p:blipFill>
          <a:blip r:embed="rId3" cstate="print"/>
          <a:stretch>
            <a:fillRect/>
          </a:stretch>
        </p:blipFill>
        <p:spPr>
          <a:xfrm>
            <a:off x="928662" y="2000240"/>
            <a:ext cx="3643338" cy="2071702"/>
          </a:xfrm>
          <a:prstGeom prst="rect">
            <a:avLst/>
          </a:prstGeom>
          <a:ln w="38100">
            <a:solidFill>
              <a:srgbClr val="002060"/>
            </a:solidFill>
          </a:ln>
        </p:spPr>
      </p:pic>
      <p:pic>
        <p:nvPicPr>
          <p:cNvPr id="6" name="Рисунок 5" descr="104729.jpg"/>
          <p:cNvPicPr>
            <a:picLocks noChangeAspect="1"/>
          </p:cNvPicPr>
          <p:nvPr/>
        </p:nvPicPr>
        <p:blipFill>
          <a:blip r:embed="rId4" cstate="print"/>
          <a:stretch>
            <a:fillRect/>
          </a:stretch>
        </p:blipFill>
        <p:spPr>
          <a:xfrm>
            <a:off x="928662" y="4357694"/>
            <a:ext cx="3643338" cy="2186934"/>
          </a:xfrm>
          <a:prstGeom prst="rect">
            <a:avLst/>
          </a:prstGeom>
          <a:ln w="38100">
            <a:solidFill>
              <a:srgbClr val="002060"/>
            </a:solidFill>
          </a:ln>
        </p:spPr>
      </p:pic>
    </p:spTree>
  </p:cSld>
  <p:clrMapOvr>
    <a:masterClrMapping/>
  </p:clrMapOvr>
  <p:transition>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depositphotos_10311686-stock-photo-children-doing-homework.jpg"/>
          <p:cNvPicPr>
            <a:picLocks noChangeAspect="1"/>
          </p:cNvPicPr>
          <p:nvPr/>
        </p:nvPicPr>
        <p:blipFill>
          <a:blip r:embed="rId2" cstate="print"/>
          <a:stretch>
            <a:fillRect/>
          </a:stretch>
        </p:blipFill>
        <p:spPr>
          <a:xfrm>
            <a:off x="500034" y="357166"/>
            <a:ext cx="3929090" cy="3143272"/>
          </a:xfrm>
          <a:prstGeom prst="roundRect">
            <a:avLst>
              <a:gd name="adj" fmla="val 8594"/>
            </a:avLst>
          </a:prstGeom>
          <a:solidFill>
            <a:srgbClr val="FFFFFF">
              <a:shade val="85000"/>
            </a:srgbClr>
          </a:solidFill>
          <a:ln w="28575">
            <a:solidFill>
              <a:srgbClr val="003300"/>
            </a:solidFill>
          </a:ln>
          <a:effectLst>
            <a:reflection blurRad="12700" stA="38000" endPos="28000" dist="5000" dir="5400000" sy="-100000" algn="bl" rotWithShape="0"/>
          </a:effectLst>
        </p:spPr>
      </p:pic>
      <p:pic>
        <p:nvPicPr>
          <p:cNvPr id="3" name="Рисунок 2" descr="leto-deti1.jpg"/>
          <p:cNvPicPr>
            <a:picLocks noChangeAspect="1"/>
          </p:cNvPicPr>
          <p:nvPr/>
        </p:nvPicPr>
        <p:blipFill>
          <a:blip r:embed="rId3" cstate="print"/>
          <a:stretch>
            <a:fillRect/>
          </a:stretch>
        </p:blipFill>
        <p:spPr>
          <a:xfrm>
            <a:off x="4643438" y="357166"/>
            <a:ext cx="4000528" cy="3071834"/>
          </a:xfrm>
          <a:prstGeom prst="roundRect">
            <a:avLst>
              <a:gd name="adj" fmla="val 8594"/>
            </a:avLst>
          </a:prstGeom>
          <a:solidFill>
            <a:srgbClr val="FFFFFF">
              <a:shade val="85000"/>
            </a:srgbClr>
          </a:solidFill>
          <a:ln w="28575">
            <a:solidFill>
              <a:srgbClr val="003300"/>
            </a:solidFill>
          </a:ln>
          <a:effectLst>
            <a:reflection blurRad="12700" stA="38000" endPos="28000" dist="5000" dir="5400000" sy="-100000" algn="bl" rotWithShape="0"/>
          </a:effectLst>
        </p:spPr>
      </p:pic>
      <p:pic>
        <p:nvPicPr>
          <p:cNvPr id="4" name="Рисунок 3" descr="deti4-795x530.jpg"/>
          <p:cNvPicPr>
            <a:picLocks noChangeAspect="1"/>
          </p:cNvPicPr>
          <p:nvPr/>
        </p:nvPicPr>
        <p:blipFill>
          <a:blip r:embed="rId4" cstate="print"/>
          <a:stretch>
            <a:fillRect/>
          </a:stretch>
        </p:blipFill>
        <p:spPr>
          <a:xfrm>
            <a:off x="571472" y="3786190"/>
            <a:ext cx="3786214" cy="2643206"/>
          </a:xfrm>
          <a:prstGeom prst="roundRect">
            <a:avLst>
              <a:gd name="adj" fmla="val 8594"/>
            </a:avLst>
          </a:prstGeom>
          <a:solidFill>
            <a:srgbClr val="FFFFFF">
              <a:shade val="85000"/>
            </a:srgbClr>
          </a:solidFill>
          <a:ln w="28575">
            <a:solidFill>
              <a:srgbClr val="003300"/>
            </a:solidFill>
          </a:ln>
          <a:effectLst>
            <a:reflection blurRad="12700" stA="38000" endPos="28000" dist="5000" dir="5400000" sy="-100000" algn="bl" rotWithShape="0"/>
          </a:effectLst>
        </p:spPr>
      </p:pic>
      <p:pic>
        <p:nvPicPr>
          <p:cNvPr id="5" name="Рисунок 4" descr="3558135.jpg"/>
          <p:cNvPicPr>
            <a:picLocks noChangeAspect="1"/>
          </p:cNvPicPr>
          <p:nvPr/>
        </p:nvPicPr>
        <p:blipFill>
          <a:blip r:embed="rId5" cstate="print"/>
          <a:stretch>
            <a:fillRect/>
          </a:stretch>
        </p:blipFill>
        <p:spPr>
          <a:xfrm>
            <a:off x="4643438" y="3786190"/>
            <a:ext cx="4000528" cy="2643206"/>
          </a:xfrm>
          <a:prstGeom prst="roundRect">
            <a:avLst>
              <a:gd name="adj" fmla="val 8594"/>
            </a:avLst>
          </a:prstGeom>
          <a:solidFill>
            <a:srgbClr val="FFFFFF">
              <a:shade val="85000"/>
            </a:srgbClr>
          </a:solidFill>
          <a:ln w="28575">
            <a:solidFill>
              <a:srgbClr val="003300"/>
            </a:solidFill>
          </a:ln>
          <a:effectLst>
            <a:reflection blurRad="12700" stA="38000" endPos="28000" dist="5000" dir="5400000" sy="-100000" algn="bl" rotWithShape="0"/>
          </a:effectLst>
        </p:spPr>
      </p:pic>
    </p:spTree>
  </p:cSld>
  <p:clrMapOvr>
    <a:masterClrMapping/>
  </p:clrMapOvr>
  <p:transition>
    <p:pull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t="-5000" b="-5000"/>
          </a:stretch>
        </a:blipFill>
        <a:effectLst/>
      </p:bgPr>
    </p:bg>
    <p:spTree>
      <p:nvGrpSpPr>
        <p:cNvPr id="1" name=""/>
        <p:cNvGrpSpPr/>
        <p:nvPr/>
      </p:nvGrpSpPr>
      <p:grpSpPr>
        <a:xfrm>
          <a:off x="0" y="0"/>
          <a:ext cx="0" cy="0"/>
          <a:chOff x="0" y="0"/>
          <a:chExt cx="0" cy="0"/>
        </a:xfrm>
      </p:grpSpPr>
      <p:sp>
        <p:nvSpPr>
          <p:cNvPr id="2" name="TextBox 1"/>
          <p:cNvSpPr txBox="1"/>
          <p:nvPr/>
        </p:nvSpPr>
        <p:spPr>
          <a:xfrm>
            <a:off x="1115616" y="980728"/>
            <a:ext cx="6984776" cy="1015663"/>
          </a:xfrm>
          <a:prstGeom prst="rect">
            <a:avLst/>
          </a:prstGeom>
          <a:noFill/>
        </p:spPr>
        <p:txBody>
          <a:bodyPr wrap="square" rtlCol="0">
            <a:spAutoFit/>
          </a:bodyPr>
          <a:lstStyle/>
          <a:p>
            <a:r>
              <a:rPr lang="ru-RU" sz="6000" b="1" dirty="0" smtClean="0">
                <a:ln w="3175">
                  <a:solidFill>
                    <a:srgbClr val="002060"/>
                  </a:solidFill>
                </a:ln>
                <a:solidFill>
                  <a:srgbClr val="002060"/>
                </a:solidFill>
              </a:rPr>
              <a:t>ФИЗКУЛЬТМИНУТКА</a:t>
            </a:r>
            <a:endParaRPr lang="ru-RU" sz="6000" b="1" dirty="0">
              <a:ln w="3175">
                <a:solidFill>
                  <a:srgbClr val="002060"/>
                </a:solidFill>
              </a:ln>
              <a:solidFill>
                <a:srgbClr val="002060"/>
              </a:solidFill>
            </a:endParaRPr>
          </a:p>
        </p:txBody>
      </p:sp>
      <p:pic>
        <p:nvPicPr>
          <p:cNvPr id="3" name="Рисунок 2" descr="2090203.jpg"/>
          <p:cNvPicPr>
            <a:picLocks noChangeAspect="1"/>
          </p:cNvPicPr>
          <p:nvPr/>
        </p:nvPicPr>
        <p:blipFill>
          <a:blip r:embed="rId4" cstate="print">
            <a:clrChange>
              <a:clrFrom>
                <a:srgbClr val="FFFFFF"/>
              </a:clrFrom>
              <a:clrTo>
                <a:srgbClr val="FFFFFF">
                  <a:alpha val="0"/>
                </a:srgbClr>
              </a:clrTo>
            </a:clrChange>
          </a:blip>
          <a:stretch>
            <a:fillRect/>
          </a:stretch>
        </p:blipFill>
        <p:spPr>
          <a:xfrm>
            <a:off x="1115616" y="2564904"/>
            <a:ext cx="6768752" cy="3152430"/>
          </a:xfrm>
          <a:prstGeom prst="rect">
            <a:avLst/>
          </a:prstGeom>
        </p:spPr>
      </p:pic>
      <p:pic>
        <p:nvPicPr>
          <p:cNvPr id="4" name="ГИМН.mp3">
            <a:hlinkClick r:id="" action="ppaction://media"/>
          </p:cNvPr>
          <p:cNvPicPr>
            <a:picLocks noRot="1" noChangeAspect="1"/>
          </p:cNvPicPr>
          <p:nvPr>
            <a:audioFile r:link="rId1"/>
          </p:nvPr>
        </p:nvPicPr>
        <p:blipFill>
          <a:blip r:embed="rId5"/>
          <a:stretch>
            <a:fillRect/>
          </a:stretch>
        </p:blipFill>
        <p:spPr>
          <a:xfrm>
            <a:off x="8572528" y="6286520"/>
            <a:ext cx="304800" cy="304800"/>
          </a:xfrm>
          <a:prstGeom prst="rect">
            <a:avLst/>
          </a:prstGeom>
        </p:spPr>
      </p:pic>
    </p:spTree>
  </p:cSld>
  <p:clrMapOvr>
    <a:masterClrMapping/>
  </p:clrMapOvr>
  <p:transition>
    <p:pull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8484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40000" b="-40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16632"/>
            <a:ext cx="8229600" cy="1143000"/>
          </a:xfrm>
          <a:solidFill>
            <a:schemeClr val="tx2">
              <a:lumMod val="50000"/>
            </a:schemeClr>
          </a:solidFill>
          <a:ln w="38100">
            <a:solidFill>
              <a:srgbClr val="003300"/>
            </a:solidFill>
          </a:ln>
        </p:spPr>
        <p:txBody>
          <a:bodyPr>
            <a:normAutofit/>
          </a:bodyPr>
          <a:lstStyle/>
          <a:p>
            <a:pPr algn="ctr"/>
            <a:r>
              <a:rPr lang="ru-RU" sz="44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Карточкабачил</a:t>
            </a:r>
            <a:r>
              <a:rPr lang="ru-RU" sz="44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ru-RU" sz="44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х</a:t>
            </a:r>
            <a:r>
              <a:rPr lang="en-US" sz="44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I</a:t>
            </a:r>
            <a:r>
              <a:rPr lang="ru-RU" sz="44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янчи</a:t>
            </a:r>
            <a:endParaRPr lang="ru-RU" sz="44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3" name="Содержимое 2"/>
          <p:cNvSpPr>
            <a:spLocks noGrp="1"/>
          </p:cNvSpPr>
          <p:nvPr>
            <p:ph idx="1"/>
          </p:nvPr>
        </p:nvSpPr>
        <p:spPr>
          <a:xfrm>
            <a:off x="251520" y="1357298"/>
            <a:ext cx="8568952" cy="5384070"/>
          </a:xfrm>
        </p:spPr>
        <p:txBody>
          <a:bodyPr>
            <a:normAutofit/>
          </a:bodyPr>
          <a:lstStyle/>
          <a:p>
            <a:pPr algn="ctr">
              <a:buNone/>
            </a:pPr>
            <a:r>
              <a:rPr lang="en-US" dirty="0" smtClean="0"/>
              <a:t>  </a:t>
            </a:r>
            <a:r>
              <a:rPr lang="ru-RU" b="1" dirty="0" smtClean="0">
                <a:latin typeface="Monotype Corsiva" pitchFamily="66" charset="0"/>
              </a:rPr>
              <a:t>Х</a:t>
            </a:r>
            <a:r>
              <a:rPr lang="en-US" b="1" dirty="0" smtClean="0">
                <a:latin typeface="Monotype Corsiva" pitchFamily="66" charset="0"/>
              </a:rPr>
              <a:t>I</a:t>
            </a:r>
            <a:r>
              <a:rPr lang="ru-RU" b="1" dirty="0" smtClean="0">
                <a:latin typeface="Monotype Corsiva" pitchFamily="66" charset="0"/>
              </a:rPr>
              <a:t>уни </a:t>
            </a:r>
            <a:r>
              <a:rPr lang="ru-RU" b="1" dirty="0" err="1" smtClean="0">
                <a:latin typeface="Monotype Corsiva" pitchFamily="66" charset="0"/>
              </a:rPr>
              <a:t>нушаб</a:t>
            </a:r>
            <a:r>
              <a:rPr lang="ru-RU" b="1" dirty="0" smtClean="0">
                <a:latin typeface="Monotype Corsiva" pitchFamily="66" charset="0"/>
              </a:rPr>
              <a:t> </a:t>
            </a:r>
            <a:r>
              <a:rPr lang="ru-RU" b="1" dirty="0" err="1" smtClean="0">
                <a:latin typeface="Monotype Corsiva" pitchFamily="66" charset="0"/>
              </a:rPr>
              <a:t>гибти</a:t>
            </a:r>
            <a:r>
              <a:rPr lang="ru-RU" b="1" dirty="0" smtClean="0">
                <a:latin typeface="Monotype Corsiva" pitchFamily="66" charset="0"/>
              </a:rPr>
              <a:t> </a:t>
            </a:r>
            <a:r>
              <a:rPr lang="ru-RU" b="1" dirty="0" err="1" smtClean="0">
                <a:latin typeface="Monotype Corsiva" pitchFamily="66" charset="0"/>
              </a:rPr>
              <a:t>сар</a:t>
            </a:r>
            <a:endParaRPr lang="ru-RU" b="1" dirty="0" smtClean="0">
              <a:latin typeface="Monotype Corsiva" pitchFamily="66" charset="0"/>
            </a:endParaRPr>
          </a:p>
          <a:p>
            <a:pPr algn="ctr">
              <a:buNone/>
            </a:pPr>
            <a:r>
              <a:rPr lang="ru-RU" b="1" dirty="0" smtClean="0">
                <a:latin typeface="Monotype Corsiva" pitchFamily="66" charset="0"/>
              </a:rPr>
              <a:t> </a:t>
            </a:r>
            <a:r>
              <a:rPr lang="en-US" b="1" dirty="0" smtClean="0">
                <a:latin typeface="Monotype Corsiva" pitchFamily="66" charset="0"/>
              </a:rPr>
              <a:t> </a:t>
            </a:r>
            <a:r>
              <a:rPr lang="ru-RU" b="1" dirty="0" smtClean="0">
                <a:latin typeface="Monotype Corsiva" pitchFamily="66" charset="0"/>
              </a:rPr>
              <a:t>Г</a:t>
            </a:r>
            <a:r>
              <a:rPr lang="en-US" b="1" dirty="0" smtClean="0">
                <a:latin typeface="Monotype Corsiva" pitchFamily="66" charset="0"/>
              </a:rPr>
              <a:t>I</a:t>
            </a:r>
            <a:r>
              <a:rPr lang="ru-RU" b="1" dirty="0" err="1" smtClean="0">
                <a:latin typeface="Monotype Corsiva" pitchFamily="66" charset="0"/>
              </a:rPr>
              <a:t>ямру,дуклуми,шала</a:t>
            </a:r>
            <a:r>
              <a:rPr lang="ru-RU" b="1" dirty="0" smtClean="0">
                <a:latin typeface="Monotype Corsiva" pitchFamily="66" charset="0"/>
              </a:rPr>
              <a:t>,</a:t>
            </a:r>
          </a:p>
          <a:p>
            <a:pPr algn="ctr">
              <a:buNone/>
            </a:pPr>
            <a:r>
              <a:rPr lang="ru-RU" b="1" dirty="0" smtClean="0">
                <a:latin typeface="Monotype Corsiva" pitchFamily="66" charset="0"/>
              </a:rPr>
              <a:t> </a:t>
            </a:r>
            <a:r>
              <a:rPr lang="en-US" b="1" dirty="0" smtClean="0">
                <a:latin typeface="Monotype Corsiva" pitchFamily="66" charset="0"/>
              </a:rPr>
              <a:t>   </a:t>
            </a:r>
            <a:r>
              <a:rPr lang="ru-RU" b="1" dirty="0" smtClean="0">
                <a:latin typeface="Monotype Corsiva" pitchFamily="66" charset="0"/>
              </a:rPr>
              <a:t>Х</a:t>
            </a:r>
            <a:r>
              <a:rPr lang="en-US" b="1" dirty="0" smtClean="0">
                <a:latin typeface="Monotype Corsiva" pitchFamily="66" charset="0"/>
              </a:rPr>
              <a:t>I</a:t>
            </a:r>
            <a:r>
              <a:rPr lang="ru-RU" b="1" dirty="0" smtClean="0">
                <a:latin typeface="Monotype Corsiva" pitchFamily="66" charset="0"/>
              </a:rPr>
              <a:t>ела </a:t>
            </a:r>
            <a:r>
              <a:rPr lang="ru-RU" b="1" dirty="0" err="1" smtClean="0">
                <a:latin typeface="Monotype Corsiva" pitchFamily="66" charset="0"/>
              </a:rPr>
              <a:t>урк</a:t>
            </a:r>
            <a:r>
              <a:rPr lang="en-US" b="1" dirty="0" smtClean="0">
                <a:latin typeface="Monotype Corsiva" pitchFamily="66" charset="0"/>
              </a:rPr>
              <a:t>I</a:t>
            </a:r>
            <a:r>
              <a:rPr lang="ru-RU" b="1" dirty="0" smtClean="0">
                <a:latin typeface="Monotype Corsiva" pitchFamily="66" charset="0"/>
              </a:rPr>
              <a:t>и </a:t>
            </a:r>
            <a:r>
              <a:rPr lang="ru-RU" b="1" dirty="0" err="1" smtClean="0">
                <a:latin typeface="Monotype Corsiva" pitchFamily="66" charset="0"/>
              </a:rPr>
              <a:t>тимхъбикар</a:t>
            </a:r>
            <a:endParaRPr lang="ru-RU" b="1" dirty="0" smtClean="0">
              <a:latin typeface="Monotype Corsiva" pitchFamily="66" charset="0"/>
            </a:endParaRPr>
          </a:p>
          <a:p>
            <a:pPr algn="ctr">
              <a:buNone/>
            </a:pPr>
            <a:r>
              <a:rPr lang="en-US" b="1" dirty="0" smtClean="0">
                <a:latin typeface="Monotype Corsiva" pitchFamily="66" charset="0"/>
              </a:rPr>
              <a:t>  </a:t>
            </a:r>
            <a:r>
              <a:rPr lang="ru-RU" b="1" dirty="0" err="1" smtClean="0">
                <a:latin typeface="Monotype Corsiva" pitchFamily="66" charset="0"/>
              </a:rPr>
              <a:t>Михъиртазиб</a:t>
            </a:r>
            <a:r>
              <a:rPr lang="ru-RU" b="1" dirty="0" smtClean="0">
                <a:latin typeface="Monotype Corsiva" pitchFamily="66" charset="0"/>
              </a:rPr>
              <a:t> </a:t>
            </a:r>
            <a:r>
              <a:rPr lang="ru-RU" b="1" dirty="0" err="1" smtClean="0">
                <a:latin typeface="Monotype Corsiva" pitchFamily="66" charset="0"/>
              </a:rPr>
              <a:t>нушала</a:t>
            </a:r>
            <a:r>
              <a:rPr lang="ru-RU" b="1" dirty="0" smtClean="0">
                <a:latin typeface="Monotype Corsiva" pitchFamily="66" charset="0"/>
              </a:rPr>
              <a:t>.</a:t>
            </a:r>
          </a:p>
          <a:p>
            <a:endParaRPr lang="ru-RU" b="1" i="1" dirty="0" smtClean="0"/>
          </a:p>
          <a:p>
            <a:r>
              <a:rPr lang="ru-RU" b="1" i="1" dirty="0" err="1" smtClean="0">
                <a:ln>
                  <a:solidFill>
                    <a:srgbClr val="002060"/>
                  </a:solidFill>
                </a:ln>
                <a:solidFill>
                  <a:srgbClr val="002060"/>
                </a:solidFill>
              </a:rPr>
              <a:t>Иш</a:t>
            </a:r>
            <a:r>
              <a:rPr lang="ru-RU" b="1" i="1" dirty="0" smtClean="0">
                <a:ln>
                  <a:solidFill>
                    <a:srgbClr val="002060"/>
                  </a:solidFill>
                </a:ln>
                <a:solidFill>
                  <a:srgbClr val="002060"/>
                </a:solidFill>
              </a:rPr>
              <a:t> </a:t>
            </a:r>
            <a:r>
              <a:rPr lang="ru-RU" b="1" i="1" dirty="0" err="1" smtClean="0">
                <a:ln>
                  <a:solidFill>
                    <a:srgbClr val="002060"/>
                  </a:solidFill>
                </a:ln>
                <a:solidFill>
                  <a:srgbClr val="002060"/>
                </a:solidFill>
              </a:rPr>
              <a:t>назмула</a:t>
            </a:r>
            <a:r>
              <a:rPr lang="ru-RU" b="1" i="1" dirty="0" smtClean="0">
                <a:ln>
                  <a:solidFill>
                    <a:srgbClr val="002060"/>
                  </a:solidFill>
                </a:ln>
                <a:solidFill>
                  <a:srgbClr val="002060"/>
                </a:solidFill>
              </a:rPr>
              <a:t> </a:t>
            </a:r>
            <a:r>
              <a:rPr lang="ru-RU" b="1" i="1" dirty="0" err="1" smtClean="0">
                <a:ln>
                  <a:solidFill>
                    <a:srgbClr val="002060"/>
                  </a:solidFill>
                </a:ln>
                <a:solidFill>
                  <a:srgbClr val="002060"/>
                </a:solidFill>
              </a:rPr>
              <a:t>тахтала</a:t>
            </a:r>
            <a:r>
              <a:rPr lang="ru-RU" b="1" i="1" dirty="0" smtClean="0">
                <a:ln>
                  <a:solidFill>
                    <a:srgbClr val="002060"/>
                  </a:solidFill>
                </a:ln>
                <a:solidFill>
                  <a:srgbClr val="002060"/>
                </a:solidFill>
              </a:rPr>
              <a:t> автор </a:t>
            </a:r>
            <a:r>
              <a:rPr lang="ru-RU" b="1" i="1" dirty="0" err="1" smtClean="0">
                <a:ln>
                  <a:solidFill>
                    <a:srgbClr val="002060"/>
                  </a:solidFill>
                </a:ln>
                <a:solidFill>
                  <a:srgbClr val="002060"/>
                </a:solidFill>
              </a:rPr>
              <a:t>чи</a:t>
            </a:r>
            <a:r>
              <a:rPr lang="ru-RU" b="1" i="1" dirty="0" smtClean="0">
                <a:ln>
                  <a:solidFill>
                    <a:srgbClr val="002060"/>
                  </a:solidFill>
                </a:ln>
                <a:solidFill>
                  <a:srgbClr val="002060"/>
                </a:solidFill>
              </a:rPr>
              <a:t> </a:t>
            </a:r>
            <a:r>
              <a:rPr lang="ru-RU" b="1" i="1" dirty="0" err="1" smtClean="0">
                <a:ln>
                  <a:solidFill>
                    <a:srgbClr val="002060"/>
                  </a:solidFill>
                </a:ln>
                <a:solidFill>
                  <a:srgbClr val="002060"/>
                </a:solidFill>
              </a:rPr>
              <a:t>сая</a:t>
            </a:r>
            <a:r>
              <a:rPr lang="ru-RU" b="1" i="1" dirty="0" smtClean="0">
                <a:ln>
                  <a:solidFill>
                    <a:srgbClr val="002060"/>
                  </a:solidFill>
                </a:ln>
                <a:solidFill>
                  <a:srgbClr val="002060"/>
                </a:solidFill>
              </a:rPr>
              <a:t>?</a:t>
            </a:r>
          </a:p>
          <a:p>
            <a:r>
              <a:rPr lang="ru-RU" b="1" i="1" dirty="0" smtClean="0"/>
              <a:t> </a:t>
            </a:r>
            <a:r>
              <a:rPr lang="ru-RU" b="1" i="1" dirty="0" err="1" smtClean="0">
                <a:ln>
                  <a:solidFill>
                    <a:srgbClr val="002060"/>
                  </a:solidFill>
                </a:ln>
                <a:solidFill>
                  <a:srgbClr val="006600"/>
                </a:solidFill>
              </a:rPr>
              <a:t>Иш</a:t>
            </a:r>
            <a:r>
              <a:rPr lang="ru-RU" b="1" i="1" dirty="0" smtClean="0">
                <a:ln>
                  <a:solidFill>
                    <a:srgbClr val="002060"/>
                  </a:solidFill>
                </a:ln>
                <a:solidFill>
                  <a:srgbClr val="006600"/>
                </a:solidFill>
              </a:rPr>
              <a:t> </a:t>
            </a:r>
            <a:r>
              <a:rPr lang="ru-RU" b="1" i="1" dirty="0" err="1" smtClean="0">
                <a:ln>
                  <a:solidFill>
                    <a:srgbClr val="002060"/>
                  </a:solidFill>
                </a:ln>
                <a:solidFill>
                  <a:srgbClr val="006600"/>
                </a:solidFill>
              </a:rPr>
              <a:t>тахтализир</a:t>
            </a:r>
            <a:r>
              <a:rPr lang="ru-RU" b="1" i="1" dirty="0" smtClean="0">
                <a:ln>
                  <a:solidFill>
                    <a:srgbClr val="002060"/>
                  </a:solidFill>
                </a:ln>
                <a:solidFill>
                  <a:srgbClr val="006600"/>
                </a:solidFill>
              </a:rPr>
              <a:t> </a:t>
            </a:r>
            <a:r>
              <a:rPr lang="ru-RU" b="1" i="1" dirty="0" err="1" smtClean="0">
                <a:ln>
                  <a:solidFill>
                    <a:srgbClr val="002060"/>
                  </a:solidFill>
                </a:ln>
                <a:solidFill>
                  <a:srgbClr val="006600"/>
                </a:solidFill>
              </a:rPr>
              <a:t>даргая</a:t>
            </a:r>
            <a:r>
              <a:rPr lang="ru-RU" b="1" i="1" dirty="0" smtClean="0">
                <a:ln>
                  <a:solidFill>
                    <a:srgbClr val="002060"/>
                  </a:solidFill>
                </a:ln>
                <a:solidFill>
                  <a:srgbClr val="006600"/>
                </a:solidFill>
              </a:rPr>
              <a:t> </a:t>
            </a:r>
            <a:r>
              <a:rPr lang="ru-RU" b="1" i="1" dirty="0" err="1" smtClean="0">
                <a:ln>
                  <a:solidFill>
                    <a:srgbClr val="002060"/>
                  </a:solidFill>
                </a:ln>
                <a:solidFill>
                  <a:srgbClr val="006600"/>
                </a:solidFill>
              </a:rPr>
              <a:t>ца</a:t>
            </a:r>
            <a:r>
              <a:rPr lang="ru-RU" b="1" i="1" dirty="0" smtClean="0">
                <a:ln>
                  <a:solidFill>
                    <a:srgbClr val="002060"/>
                  </a:solidFill>
                </a:ln>
                <a:solidFill>
                  <a:srgbClr val="006600"/>
                </a:solidFill>
              </a:rPr>
              <a:t> </a:t>
            </a:r>
            <a:r>
              <a:rPr lang="ru-RU" b="1" i="1" dirty="0" err="1" smtClean="0">
                <a:ln>
                  <a:solidFill>
                    <a:srgbClr val="002060"/>
                  </a:solidFill>
                </a:ln>
                <a:solidFill>
                  <a:srgbClr val="006600"/>
                </a:solidFill>
              </a:rPr>
              <a:t>журала</a:t>
            </a:r>
            <a:r>
              <a:rPr lang="ru-RU" b="1" i="1" dirty="0" smtClean="0">
                <a:ln>
                  <a:solidFill>
                    <a:srgbClr val="002060"/>
                  </a:solidFill>
                </a:ln>
                <a:solidFill>
                  <a:srgbClr val="006600"/>
                </a:solidFill>
              </a:rPr>
              <a:t> </a:t>
            </a:r>
            <a:r>
              <a:rPr lang="ru-RU" b="1" i="1" dirty="0" err="1" smtClean="0">
                <a:ln>
                  <a:solidFill>
                    <a:srgbClr val="002060"/>
                  </a:solidFill>
                </a:ln>
                <a:solidFill>
                  <a:srgbClr val="006600"/>
                </a:solidFill>
              </a:rPr>
              <a:t>членти</a:t>
            </a:r>
            <a:r>
              <a:rPr lang="ru-RU" b="1" i="1" dirty="0" smtClean="0">
                <a:ln>
                  <a:solidFill>
                    <a:srgbClr val="002060"/>
                  </a:solidFill>
                </a:ln>
                <a:solidFill>
                  <a:srgbClr val="663300"/>
                </a:solidFill>
              </a:rPr>
              <a:t>.</a:t>
            </a:r>
            <a:endParaRPr lang="ru-RU" dirty="0">
              <a:ln>
                <a:solidFill>
                  <a:srgbClr val="002060"/>
                </a:solidFill>
              </a:ln>
              <a:solidFill>
                <a:srgbClr val="663300"/>
              </a:solidFill>
            </a:endParaRPr>
          </a:p>
        </p:txBody>
      </p:sp>
      <p:pic>
        <p:nvPicPr>
          <p:cNvPr id="4" name="Picture 9" descr="j0232133"/>
          <p:cNvPicPr>
            <a:picLocks noChangeAspect="1" noChangeArrowheads="1"/>
          </p:cNvPicPr>
          <p:nvPr/>
        </p:nvPicPr>
        <p:blipFill>
          <a:blip r:embed="rId3" cstate="print"/>
          <a:srcRect/>
          <a:stretch>
            <a:fillRect/>
          </a:stretch>
        </p:blipFill>
        <p:spPr bwMode="auto">
          <a:xfrm>
            <a:off x="6804248" y="1484784"/>
            <a:ext cx="1964098" cy="2015753"/>
          </a:xfrm>
          <a:prstGeom prst="rect">
            <a:avLst/>
          </a:prstGeom>
          <a:noFill/>
          <a:ln w="9525">
            <a:noFill/>
            <a:miter lim="800000"/>
            <a:headEnd/>
            <a:tailEnd/>
          </a:ln>
        </p:spPr>
      </p:pic>
    </p:spTree>
  </p:cSld>
  <p:clrMapOvr>
    <a:masterClrMapping/>
  </p:clrMapOvr>
  <p:transition>
    <p:pull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Effect transition="in" filter="fade">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7" presetClass="entr" presetSubtype="1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500" fill="hold"/>
                                        <p:tgtEl>
                                          <p:spTgt spid="2"/>
                                        </p:tgtEl>
                                        <p:attrNameLst>
                                          <p:attrName>ppt_w</p:attrName>
                                        </p:attrNameLst>
                                      </p:cBhvr>
                                      <p:tavLst>
                                        <p:tav tm="0">
                                          <p:val>
                                            <p:fltVal val="0"/>
                                          </p:val>
                                        </p:tav>
                                        <p:tav tm="100000">
                                          <p:val>
                                            <p:strVal val="#ppt_w"/>
                                          </p:val>
                                        </p:tav>
                                      </p:tavLst>
                                    </p:anim>
                                    <p:anim calcmode="lin" valueType="num">
                                      <p:cBhvr>
                                        <p:cTn id="15" dur="500" fill="hold"/>
                                        <p:tgtEl>
                                          <p:spTgt spid="2"/>
                                        </p:tgtEl>
                                        <p:attrNameLst>
                                          <p:attrName>ppt_h</p:attrName>
                                        </p:attrNameLst>
                                      </p:cBhvr>
                                      <p:tavLst>
                                        <p:tav tm="0">
                                          <p:val>
                                            <p:strVal val="#ppt_h"/>
                                          </p:val>
                                        </p:tav>
                                        <p:tav tm="100000">
                                          <p:val>
                                            <p:strVal val="#ppt_h"/>
                                          </p:val>
                                        </p:tav>
                                      </p:tavLst>
                                    </p:anim>
                                  </p:childTnLst>
                                </p:cTn>
                              </p:par>
                            </p:childTnLst>
                          </p:cTn>
                        </p:par>
                        <p:par>
                          <p:cTn id="16" fill="hold">
                            <p:stCondLst>
                              <p:cond delay="500"/>
                            </p:stCondLst>
                            <p:childTnLst>
                              <p:par>
                                <p:cTn id="17" presetID="17" presetClass="entr" presetSubtype="10" fill="hold" grpId="0" nodeType="after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p:cTn id="19"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17" presetClass="entr" presetSubtype="10" fill="hold" grpId="0"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 calcmode="lin" valueType="num">
                                      <p:cBhvr>
                                        <p:cTn id="25"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6" dur="500" fill="hold"/>
                                        <p:tgtEl>
                                          <p:spTgt spid="3">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17" presetClass="entr" presetSubtype="10" fill="hold" grpId="0" nodeType="click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anim calcmode="lin" valueType="num">
                                      <p:cBhvr>
                                        <p:cTn id="3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32" dur="500" fill="hold"/>
                                        <p:tgtEl>
                                          <p:spTgt spid="3">
                                            <p:txEl>
                                              <p:pRg st="2" end="2"/>
                                            </p:txEl>
                                          </p:spTgt>
                                        </p:tgtEl>
                                        <p:attrNameLst>
                                          <p:attrName>ppt_h</p:attrName>
                                        </p:attrNameLst>
                                      </p:cBhvr>
                                      <p:tavLst>
                                        <p:tav tm="0">
                                          <p:val>
                                            <p:strVal val="#ppt_h"/>
                                          </p:val>
                                        </p:tav>
                                        <p:tav tm="100000">
                                          <p:val>
                                            <p:strVal val="#ppt_h"/>
                                          </p:val>
                                        </p:tav>
                                      </p:tavLst>
                                    </p:anim>
                                  </p:childTnLst>
                                </p:cTn>
                              </p:par>
                            </p:childTnLst>
                          </p:cTn>
                        </p:par>
                        <p:par>
                          <p:cTn id="33" fill="hold">
                            <p:stCondLst>
                              <p:cond delay="500"/>
                            </p:stCondLst>
                            <p:childTnLst>
                              <p:par>
                                <p:cTn id="34" presetID="17" presetClass="entr" presetSubtype="10" fill="hold" grpId="0" nodeType="afterEffect">
                                  <p:stCondLst>
                                    <p:cond delay="0"/>
                                  </p:stCondLst>
                                  <p:childTnLst>
                                    <p:set>
                                      <p:cBhvr>
                                        <p:cTn id="35" dur="1" fill="hold">
                                          <p:stCondLst>
                                            <p:cond delay="0"/>
                                          </p:stCondLst>
                                        </p:cTn>
                                        <p:tgtEl>
                                          <p:spTgt spid="3">
                                            <p:txEl>
                                              <p:pRg st="3" end="3"/>
                                            </p:txEl>
                                          </p:spTgt>
                                        </p:tgtEl>
                                        <p:attrNameLst>
                                          <p:attrName>style.visibility</p:attrName>
                                        </p:attrNameLst>
                                      </p:cBhvr>
                                      <p:to>
                                        <p:strVal val="visible"/>
                                      </p:to>
                                    </p:set>
                                    <p:anim calcmode="lin" valueType="num">
                                      <p:cBhvr>
                                        <p:cTn id="36"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7" dur="500" fill="hold"/>
                                        <p:tgtEl>
                                          <p:spTgt spid="3">
                                            <p:txEl>
                                              <p:pRg st="3" end="3"/>
                                            </p:txEl>
                                          </p:spTgt>
                                        </p:tgtEl>
                                        <p:attrNameLst>
                                          <p:attrName>ppt_h</p:attrName>
                                        </p:attrNameLst>
                                      </p:cBhvr>
                                      <p:tavLst>
                                        <p:tav tm="0">
                                          <p:val>
                                            <p:strVal val="#ppt_h"/>
                                          </p:val>
                                        </p:tav>
                                        <p:tav tm="100000">
                                          <p:val>
                                            <p:strVal val="#ppt_h"/>
                                          </p:val>
                                        </p:tav>
                                      </p:tavLst>
                                    </p:anim>
                                  </p:childTnLst>
                                </p:cTn>
                              </p:par>
                            </p:childTnLst>
                          </p:cTn>
                        </p:par>
                        <p:par>
                          <p:cTn id="38" fill="hold">
                            <p:stCondLst>
                              <p:cond delay="1000"/>
                            </p:stCondLst>
                            <p:childTnLst>
                              <p:par>
                                <p:cTn id="39" presetID="17" presetClass="entr" presetSubtype="10" fill="hold" grpId="0" nodeType="afterEffect">
                                  <p:stCondLst>
                                    <p:cond delay="0"/>
                                  </p:stCondLst>
                                  <p:childTnLst>
                                    <p:set>
                                      <p:cBhvr>
                                        <p:cTn id="40" dur="1" fill="hold">
                                          <p:stCondLst>
                                            <p:cond delay="0"/>
                                          </p:stCondLst>
                                        </p:cTn>
                                        <p:tgtEl>
                                          <p:spTgt spid="3">
                                            <p:txEl>
                                              <p:pRg st="5" end="5"/>
                                            </p:txEl>
                                          </p:spTgt>
                                        </p:tgtEl>
                                        <p:attrNameLst>
                                          <p:attrName>style.visibility</p:attrName>
                                        </p:attrNameLst>
                                      </p:cBhvr>
                                      <p:to>
                                        <p:strVal val="visible"/>
                                      </p:to>
                                    </p:set>
                                    <p:anim calcmode="lin" valueType="num">
                                      <p:cBhvr>
                                        <p:cTn id="41"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2" dur="500" fill="hold"/>
                                        <p:tgtEl>
                                          <p:spTgt spid="3">
                                            <p:txEl>
                                              <p:pRg st="5" end="5"/>
                                            </p:txEl>
                                          </p:spTgt>
                                        </p:tgtEl>
                                        <p:attrNameLst>
                                          <p:attrName>ppt_h</p:attrName>
                                        </p:attrNameLst>
                                      </p:cBhvr>
                                      <p:tavLst>
                                        <p:tav tm="0">
                                          <p:val>
                                            <p:strVal val="#ppt_h"/>
                                          </p:val>
                                        </p:tav>
                                        <p:tav tm="100000">
                                          <p:val>
                                            <p:strVal val="#ppt_h"/>
                                          </p:val>
                                        </p:tav>
                                      </p:tavLst>
                                    </p:anim>
                                  </p:childTnLst>
                                </p:cTn>
                              </p:par>
                            </p:childTnLst>
                          </p:cTn>
                        </p:par>
                      </p:childTnLst>
                    </p:cTn>
                  </p:par>
                  <p:par>
                    <p:cTn id="43" fill="hold">
                      <p:stCondLst>
                        <p:cond delay="indefinite"/>
                      </p:stCondLst>
                      <p:childTnLst>
                        <p:par>
                          <p:cTn id="44" fill="hold">
                            <p:stCondLst>
                              <p:cond delay="0"/>
                            </p:stCondLst>
                            <p:childTnLst>
                              <p:par>
                                <p:cTn id="45" presetID="17" presetClass="entr" presetSubtype="10" fill="hold" grpId="0" nodeType="clickEffect">
                                  <p:stCondLst>
                                    <p:cond delay="0"/>
                                  </p:stCondLst>
                                  <p:childTnLst>
                                    <p:set>
                                      <p:cBhvr>
                                        <p:cTn id="46" dur="1" fill="hold">
                                          <p:stCondLst>
                                            <p:cond delay="0"/>
                                          </p:stCondLst>
                                        </p:cTn>
                                        <p:tgtEl>
                                          <p:spTgt spid="3">
                                            <p:txEl>
                                              <p:pRg st="6" end="6"/>
                                            </p:txEl>
                                          </p:spTgt>
                                        </p:tgtEl>
                                        <p:attrNameLst>
                                          <p:attrName>style.visibility</p:attrName>
                                        </p:attrNameLst>
                                      </p:cBhvr>
                                      <p:to>
                                        <p:strVal val="visible"/>
                                      </p:to>
                                    </p:set>
                                    <p:anim calcmode="lin" valueType="num">
                                      <p:cBhvr>
                                        <p:cTn id="47"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48" dur="500" fill="hold"/>
                                        <p:tgtEl>
                                          <p:spTgt spid="3">
                                            <p:txEl>
                                              <p:pRg st="6" end="6"/>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39000" r="-39000"/>
          </a:stretch>
        </a:blipFill>
        <a:effectLst/>
      </p:bgPr>
    </p:bg>
    <p:spTree>
      <p:nvGrpSpPr>
        <p:cNvPr id="1" name=""/>
        <p:cNvGrpSpPr/>
        <p:nvPr/>
      </p:nvGrpSpPr>
      <p:grpSpPr>
        <a:xfrm>
          <a:off x="0" y="0"/>
          <a:ext cx="0" cy="0"/>
          <a:chOff x="0" y="0"/>
          <a:chExt cx="0" cy="0"/>
        </a:xfrm>
      </p:grpSpPr>
      <p:pic>
        <p:nvPicPr>
          <p:cNvPr id="7" name="Содержимое 6" descr="17494065_1141858689258605_9192186975103221760_n.jpg"/>
          <p:cNvPicPr>
            <a:picLocks noGrp="1" noChangeAspect="1"/>
          </p:cNvPicPr>
          <p:nvPr>
            <p:ph idx="1"/>
          </p:nvPr>
        </p:nvPicPr>
        <p:blipFill>
          <a:blip r:embed="rId3" cstate="print"/>
          <a:stretch>
            <a:fillRect/>
          </a:stretch>
        </p:blipFill>
        <p:spPr>
          <a:xfrm>
            <a:off x="6012160" y="0"/>
            <a:ext cx="3312368" cy="3821963"/>
          </a:xfrm>
          <a:prstGeom prst="roundRect">
            <a:avLst>
              <a:gd name="adj" fmla="val 161"/>
            </a:avLst>
          </a:prstGeom>
          <a:solidFill>
            <a:srgbClr val="FFFFFF">
              <a:shade val="85000"/>
            </a:srgbClr>
          </a:solidFill>
          <a:ln>
            <a:noFill/>
          </a:ln>
          <a:effectLst>
            <a:reflection blurRad="12700" stA="38000" endPos="28000" dist="5000" dir="5400000" sy="-100000" algn="bl" rotWithShape="0"/>
            <a:softEdge rad="317500"/>
          </a:effectLst>
        </p:spPr>
      </p:pic>
      <p:sp>
        <p:nvSpPr>
          <p:cNvPr id="6" name="Текст 5"/>
          <p:cNvSpPr>
            <a:spLocks noGrp="1"/>
          </p:cNvSpPr>
          <p:nvPr>
            <p:ph type="body" sz="half" idx="2"/>
          </p:nvPr>
        </p:nvSpPr>
        <p:spPr>
          <a:xfrm>
            <a:off x="0" y="188640"/>
            <a:ext cx="6372200" cy="5929354"/>
          </a:xfrm>
        </p:spPr>
        <p:txBody>
          <a:bodyPr>
            <a:normAutofit/>
            <a:scene3d>
              <a:camera prst="orthographicFront"/>
              <a:lightRig rig="balanced" dir="t">
                <a:rot lat="0" lon="0" rev="2100000"/>
              </a:lightRig>
            </a:scene3d>
            <a:sp3d extrusionH="57150" prstMaterial="metal">
              <a:bevelT w="38100" h="25400"/>
              <a:contourClr>
                <a:schemeClr val="bg2"/>
              </a:contourClr>
            </a:sp3d>
          </a:bodyPr>
          <a:lstStyle/>
          <a:p>
            <a:r>
              <a:rPr lang="ru-RU" sz="4400" b="1" dirty="0" err="1" smtClean="0">
                <a:ln w="50800"/>
                <a:solidFill>
                  <a:srgbClr val="FFFF00"/>
                </a:solidFill>
              </a:rPr>
              <a:t>С.Рабаданов-даргала</a:t>
            </a:r>
            <a:r>
              <a:rPr lang="ru-RU" sz="4400" b="1" dirty="0" smtClean="0">
                <a:ln w="50800"/>
                <a:solidFill>
                  <a:srgbClr val="FFFF00"/>
                </a:solidFill>
              </a:rPr>
              <a:t> </a:t>
            </a:r>
            <a:r>
              <a:rPr lang="ru-RU" sz="4400" b="1" dirty="0" err="1" smtClean="0">
                <a:ln w="50800"/>
                <a:solidFill>
                  <a:srgbClr val="FFFF00"/>
                </a:solidFill>
              </a:rPr>
              <a:t>поэт,прозаик,драматург</a:t>
            </a:r>
            <a:r>
              <a:rPr lang="ru-RU" sz="4400" b="1" dirty="0" smtClean="0">
                <a:ln w="50800"/>
                <a:solidFill>
                  <a:srgbClr val="FFFF00"/>
                </a:solidFill>
              </a:rPr>
              <a:t>-</a:t>
            </a:r>
          </a:p>
          <a:p>
            <a:r>
              <a:rPr lang="ru-RU" sz="2800" b="1" dirty="0" err="1" smtClean="0">
                <a:ln w="50800"/>
                <a:solidFill>
                  <a:schemeClr val="bg1"/>
                </a:solidFill>
              </a:rPr>
              <a:t>ак</a:t>
            </a:r>
            <a:r>
              <a:rPr lang="en-US" sz="3200" b="1" dirty="0" smtClean="0">
                <a:ln w="50800"/>
                <a:solidFill>
                  <a:schemeClr val="bg1"/>
                </a:solidFill>
              </a:rPr>
              <a:t>I</a:t>
            </a:r>
            <a:r>
              <a:rPr lang="ru-RU" sz="3200" b="1" dirty="0" err="1" smtClean="0">
                <a:ln w="50800"/>
                <a:solidFill>
                  <a:schemeClr val="bg1"/>
                </a:solidFill>
              </a:rPr>
              <a:t>убси</a:t>
            </a:r>
            <a:r>
              <a:rPr lang="ru-RU" sz="3200" b="1" dirty="0" smtClean="0">
                <a:ln w="50800"/>
                <a:solidFill>
                  <a:schemeClr val="bg1"/>
                </a:solidFill>
              </a:rPr>
              <a:t> </a:t>
            </a:r>
            <a:r>
              <a:rPr lang="ru-RU" sz="3200" b="1" dirty="0" err="1" smtClean="0">
                <a:ln w="50800"/>
                <a:solidFill>
                  <a:schemeClr val="bg1"/>
                </a:solidFill>
              </a:rPr>
              <a:t>сай</a:t>
            </a:r>
            <a:r>
              <a:rPr lang="ru-RU" sz="3200" b="1" dirty="0" smtClean="0">
                <a:ln w="50800"/>
                <a:solidFill>
                  <a:schemeClr val="bg1"/>
                </a:solidFill>
              </a:rPr>
              <a:t> </a:t>
            </a:r>
            <a:r>
              <a:rPr lang="ru-RU" sz="3200" b="1" dirty="0" err="1" smtClean="0">
                <a:ln w="50800"/>
                <a:solidFill>
                  <a:schemeClr val="bg1"/>
                </a:solidFill>
              </a:rPr>
              <a:t>Дахадаевла</a:t>
            </a:r>
            <a:r>
              <a:rPr lang="ru-RU" sz="3200" b="1" dirty="0" smtClean="0">
                <a:ln w="50800"/>
                <a:solidFill>
                  <a:schemeClr val="bg1"/>
                </a:solidFill>
              </a:rPr>
              <a:t> </a:t>
            </a:r>
            <a:r>
              <a:rPr lang="ru-RU" sz="3200" b="1" dirty="0" err="1" smtClean="0">
                <a:ln w="50800"/>
                <a:solidFill>
                  <a:schemeClr val="bg1"/>
                </a:solidFill>
              </a:rPr>
              <a:t>районна</a:t>
            </a:r>
            <a:r>
              <a:rPr lang="ru-RU" sz="3200" b="1" dirty="0" smtClean="0">
                <a:ln w="50800"/>
                <a:solidFill>
                  <a:schemeClr val="bg1"/>
                </a:solidFill>
              </a:rPr>
              <a:t> </a:t>
            </a:r>
            <a:r>
              <a:rPr lang="ru-RU" sz="3200" b="1" dirty="0" err="1" smtClean="0">
                <a:ln w="50800"/>
                <a:solidFill>
                  <a:schemeClr val="bg1"/>
                </a:solidFill>
              </a:rPr>
              <a:t>Дибгашила</a:t>
            </a:r>
            <a:r>
              <a:rPr lang="ru-RU" sz="3200" b="1" dirty="0" smtClean="0">
                <a:ln w="50800"/>
                <a:solidFill>
                  <a:schemeClr val="bg1"/>
                </a:solidFill>
              </a:rPr>
              <a:t> </a:t>
            </a:r>
            <a:r>
              <a:rPr lang="ru-RU" sz="3200" b="1" dirty="0" err="1" smtClean="0">
                <a:ln w="50800"/>
                <a:solidFill>
                  <a:schemeClr val="bg1"/>
                </a:solidFill>
              </a:rPr>
              <a:t>шилизив</a:t>
            </a:r>
            <a:endParaRPr lang="ru-RU" sz="3200" b="1" dirty="0" smtClean="0">
              <a:ln w="50800"/>
              <a:solidFill>
                <a:schemeClr val="bg1"/>
              </a:solidFill>
            </a:endParaRPr>
          </a:p>
          <a:p>
            <a:r>
              <a:rPr lang="ru-RU" sz="3200" b="1" dirty="0" smtClean="0">
                <a:ln w="50800"/>
                <a:solidFill>
                  <a:schemeClr val="bg1"/>
                </a:solidFill>
              </a:rPr>
              <a:t> 1932 – 1995 </a:t>
            </a:r>
            <a:r>
              <a:rPr lang="ru-RU" sz="3200" b="1" dirty="0" err="1" smtClean="0">
                <a:ln w="50800"/>
                <a:solidFill>
                  <a:schemeClr val="bg1"/>
                </a:solidFill>
              </a:rPr>
              <a:t>дд</a:t>
            </a:r>
            <a:r>
              <a:rPr lang="ru-RU" sz="3200" b="1" dirty="0" smtClean="0">
                <a:ln w="50800"/>
                <a:solidFill>
                  <a:schemeClr val="bg1"/>
                </a:solidFill>
              </a:rPr>
              <a:t>. </a:t>
            </a:r>
            <a:endParaRPr lang="ru-RU" sz="3200" b="1" dirty="0">
              <a:ln w="50800"/>
              <a:solidFill>
                <a:schemeClr val="bg1"/>
              </a:solidFill>
            </a:endParaRPr>
          </a:p>
        </p:txBody>
      </p:sp>
    </p:spTree>
  </p:cSld>
  <p:clrMapOvr>
    <a:masterClrMapping/>
  </p:clrMapOvr>
  <p:transition>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checkerboard(across)">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checkerboard(across)">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checkerboard(across)">
                                      <p:cBhvr>
                                        <p:cTn id="17"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43000"/>
            <a:lum/>
          </a:blip>
          <a:srcRect/>
          <a:stretch>
            <a:fillRect l="-17000" r="-17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3400" y="273050"/>
            <a:ext cx="8610600" cy="869950"/>
          </a:xfrm>
        </p:spPr>
        <p:txBody>
          <a:bodyPr>
            <a:normAutofit fontScale="90000"/>
          </a:bodyPr>
          <a:lstStyle/>
          <a:p>
            <a:r>
              <a:rPr lang="ru-RU" dirty="0" smtClean="0"/>
              <a:t> </a:t>
            </a:r>
            <a:r>
              <a:rPr lang="ru-RU" sz="7300" b="1" dirty="0" err="1" smtClean="0">
                <a:ln>
                  <a:solidFill>
                    <a:srgbClr val="002060"/>
                  </a:solidFill>
                </a:ln>
                <a:solidFill>
                  <a:srgbClr val="663300"/>
                </a:solidFill>
              </a:rPr>
              <a:t>Буралаби</a:t>
            </a:r>
            <a:r>
              <a:rPr lang="ru-RU" sz="7300" b="1" dirty="0" smtClean="0">
                <a:ln>
                  <a:solidFill>
                    <a:srgbClr val="002060"/>
                  </a:solidFill>
                </a:ln>
                <a:solidFill>
                  <a:srgbClr val="663300"/>
                </a:solidFill>
              </a:rPr>
              <a:t> </a:t>
            </a:r>
            <a:r>
              <a:rPr lang="ru-RU" sz="7300" b="1" dirty="0" err="1" smtClean="0">
                <a:ln>
                  <a:solidFill>
                    <a:srgbClr val="002060"/>
                  </a:solidFill>
                </a:ln>
                <a:solidFill>
                  <a:srgbClr val="663300"/>
                </a:solidFill>
              </a:rPr>
              <a:t>тамандарес</a:t>
            </a:r>
            <a:endParaRPr lang="ru-RU" b="1" dirty="0">
              <a:ln>
                <a:solidFill>
                  <a:srgbClr val="002060"/>
                </a:solidFill>
              </a:ln>
              <a:solidFill>
                <a:srgbClr val="663300"/>
              </a:solidFill>
            </a:endParaRPr>
          </a:p>
        </p:txBody>
      </p:sp>
      <p:sp>
        <p:nvSpPr>
          <p:cNvPr id="4" name="Содержимое 3"/>
          <p:cNvSpPr>
            <a:spLocks noGrp="1"/>
          </p:cNvSpPr>
          <p:nvPr>
            <p:ph sz="quarter" idx="2"/>
          </p:nvPr>
        </p:nvSpPr>
        <p:spPr>
          <a:xfrm>
            <a:off x="609600" y="2438400"/>
            <a:ext cx="3886200" cy="4205310"/>
          </a:xfrm>
        </p:spPr>
        <p:txBody>
          <a:bodyPr>
            <a:noAutofit/>
          </a:bodyPr>
          <a:lstStyle/>
          <a:p>
            <a:pPr marL="514350" indent="-514350">
              <a:buAutoNum type="arabicParenR"/>
            </a:pPr>
            <a:r>
              <a:rPr lang="ru-RU" sz="2200" dirty="0" smtClean="0">
                <a:latin typeface="Times New Roman" pitchFamily="18" charset="0"/>
                <a:cs typeface="Times New Roman" pitchFamily="18" charset="0"/>
              </a:rPr>
              <a:t>Ват</a:t>
            </a:r>
            <a:r>
              <a:rPr lang="en-US" sz="2200" dirty="0" smtClean="0">
                <a:latin typeface="Times New Roman" pitchFamily="18" charset="0"/>
                <a:cs typeface="Times New Roman" pitchFamily="18" charset="0"/>
              </a:rPr>
              <a:t>I</a:t>
            </a:r>
            <a:r>
              <a:rPr lang="ru-RU" sz="2200" dirty="0" smtClean="0">
                <a:latin typeface="Times New Roman" pitchFamily="18" charset="0"/>
                <a:cs typeface="Times New Roman" pitchFamily="18" charset="0"/>
              </a:rPr>
              <a:t>ан </a:t>
            </a:r>
            <a:r>
              <a:rPr lang="ru-RU" sz="2200" dirty="0" err="1" smtClean="0">
                <a:latin typeface="Times New Roman" pitchFamily="18" charset="0"/>
                <a:cs typeface="Times New Roman" pitchFamily="18" charset="0"/>
              </a:rPr>
              <a:t>багьандан</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вебк</a:t>
            </a:r>
            <a:r>
              <a:rPr lang="en-US" sz="2200" dirty="0" smtClean="0">
                <a:latin typeface="Times New Roman" pitchFamily="18" charset="0"/>
                <a:cs typeface="Times New Roman" pitchFamily="18" charset="0"/>
              </a:rPr>
              <a:t>I</a:t>
            </a:r>
            <a:r>
              <a:rPr lang="ru-RU" sz="2200" dirty="0" err="1" smtClean="0">
                <a:latin typeface="Times New Roman" pitchFamily="18" charset="0"/>
                <a:cs typeface="Times New Roman" pitchFamily="18" charset="0"/>
              </a:rPr>
              <a:t>ибсила</a:t>
            </a:r>
            <a:r>
              <a:rPr lang="ru-RU" sz="2200" dirty="0" smtClean="0">
                <a:latin typeface="Times New Roman" pitchFamily="18" charset="0"/>
                <a:cs typeface="Times New Roman" pitchFamily="18" charset="0"/>
              </a:rPr>
              <a:t> у……</a:t>
            </a:r>
          </a:p>
          <a:p>
            <a:pPr marL="514350" indent="-514350">
              <a:buAutoNum type="arabicParenR"/>
            </a:pPr>
            <a:r>
              <a:rPr lang="ru-RU" sz="2200" dirty="0" err="1" smtClean="0">
                <a:latin typeface="Times New Roman" pitchFamily="18" charset="0"/>
                <a:cs typeface="Times New Roman" pitchFamily="18" charset="0"/>
              </a:rPr>
              <a:t>Адамлис</a:t>
            </a:r>
            <a:r>
              <a:rPr lang="ru-RU" sz="2200" dirty="0" smtClean="0">
                <a:latin typeface="Times New Roman" pitchFamily="18" charset="0"/>
                <a:cs typeface="Times New Roman" pitchFamily="18" charset="0"/>
              </a:rPr>
              <a:t> бег</a:t>
            </a:r>
            <a:r>
              <a:rPr lang="en-US" sz="2200" dirty="0" smtClean="0">
                <a:latin typeface="Times New Roman" pitchFamily="18" charset="0"/>
                <a:cs typeface="Times New Roman" pitchFamily="18" charset="0"/>
              </a:rPr>
              <a:t>I</a:t>
            </a:r>
            <a:r>
              <a:rPr lang="ru-RU" sz="2200" dirty="0" err="1" smtClean="0">
                <a:latin typeface="Times New Roman" pitchFamily="18" charset="0"/>
                <a:cs typeface="Times New Roman" pitchFamily="18" charset="0"/>
              </a:rPr>
              <a:t>лара</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дурхъати</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нешра........сари</a:t>
            </a:r>
            <a:r>
              <a:rPr lang="ru-RU" sz="2200" dirty="0" smtClean="0">
                <a:latin typeface="Times New Roman" pitchFamily="18" charset="0"/>
                <a:cs typeface="Times New Roman" pitchFamily="18" charset="0"/>
              </a:rPr>
              <a:t>.</a:t>
            </a:r>
          </a:p>
          <a:p>
            <a:pPr marL="514350" indent="-514350">
              <a:buAutoNum type="arabicParenR"/>
            </a:pPr>
            <a:r>
              <a:rPr lang="ru-RU" sz="2200" dirty="0" smtClean="0">
                <a:latin typeface="Times New Roman" pitchFamily="18" charset="0"/>
                <a:cs typeface="Times New Roman" pitchFamily="18" charset="0"/>
              </a:rPr>
              <a:t>Ват</a:t>
            </a:r>
            <a:r>
              <a:rPr lang="en-US" sz="2200" dirty="0" smtClean="0">
                <a:latin typeface="Times New Roman" pitchFamily="18" charset="0"/>
                <a:cs typeface="Times New Roman" pitchFamily="18" charset="0"/>
              </a:rPr>
              <a:t>I</a:t>
            </a:r>
            <a:r>
              <a:rPr lang="ru-RU" sz="2200" dirty="0" err="1" smtClean="0">
                <a:latin typeface="Times New Roman" pitchFamily="18" charset="0"/>
                <a:cs typeface="Times New Roman" pitchFamily="18" charset="0"/>
              </a:rPr>
              <a:t>айс</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вершадеш</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дарибси</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урши</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нешли</a:t>
            </a:r>
            <a:r>
              <a:rPr lang="ru-RU" sz="2200" dirty="0" smtClean="0">
                <a:latin typeface="Times New Roman" pitchFamily="18" charset="0"/>
                <a:cs typeface="Times New Roman" pitchFamily="18" charset="0"/>
              </a:rPr>
              <a:t>…. </a:t>
            </a:r>
          </a:p>
          <a:p>
            <a:pPr marL="514350" indent="-514350">
              <a:buAutoNum type="arabicParenR"/>
            </a:pPr>
            <a:r>
              <a:rPr lang="ru-RU" sz="2200" dirty="0" err="1" smtClean="0">
                <a:latin typeface="Times New Roman" pitchFamily="18" charset="0"/>
                <a:cs typeface="Times New Roman" pitchFamily="18" charset="0"/>
              </a:rPr>
              <a:t>Ишбарх</a:t>
            </a:r>
            <a:r>
              <a:rPr lang="en-US" sz="2200" dirty="0" smtClean="0">
                <a:latin typeface="Times New Roman" pitchFamily="18" charset="0"/>
                <a:cs typeface="Times New Roman" pitchFamily="18" charset="0"/>
              </a:rPr>
              <a:t>I</a:t>
            </a:r>
            <a:r>
              <a:rPr lang="ru-RU" sz="2200" dirty="0" smtClean="0">
                <a:latin typeface="Times New Roman" pitchFamily="18" charset="0"/>
                <a:cs typeface="Times New Roman" pitchFamily="18" charset="0"/>
              </a:rPr>
              <a:t>и </a:t>
            </a:r>
            <a:r>
              <a:rPr lang="ru-RU" sz="2200" dirty="0" err="1" smtClean="0">
                <a:latin typeface="Times New Roman" pitchFamily="18" charset="0"/>
                <a:cs typeface="Times New Roman" pitchFamily="18" charset="0"/>
              </a:rPr>
              <a:t>барес</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вируси</a:t>
            </a:r>
            <a:r>
              <a:rPr lang="ru-RU" sz="2200" dirty="0" smtClean="0">
                <a:latin typeface="Times New Roman" pitchFamily="18" charset="0"/>
                <a:cs typeface="Times New Roman" pitchFamily="18" charset="0"/>
              </a:rPr>
              <a:t>,………….</a:t>
            </a:r>
          </a:p>
          <a:p>
            <a:pPr marL="514350" indent="-514350">
              <a:buAutoNum type="arabicParenR"/>
            </a:pPr>
            <a:r>
              <a:rPr lang="ru-RU" sz="2200" dirty="0" smtClean="0">
                <a:latin typeface="Times New Roman" pitchFamily="18" charset="0"/>
                <a:cs typeface="Times New Roman" pitchFamily="18" charset="0"/>
              </a:rPr>
              <a:t>Х</a:t>
            </a:r>
            <a:r>
              <a:rPr lang="en-US" sz="2200" dirty="0" err="1" smtClean="0">
                <a:latin typeface="Times New Roman" pitchFamily="18" charset="0"/>
                <a:cs typeface="Times New Roman" pitchFamily="18" charset="0"/>
              </a:rPr>
              <a:t>I</a:t>
            </a:r>
            <a:r>
              <a:rPr lang="ru-RU" sz="2200" dirty="0" err="1" smtClean="0">
                <a:latin typeface="Times New Roman" pitchFamily="18" charset="0"/>
                <a:cs typeface="Times New Roman" pitchFamily="18" charset="0"/>
              </a:rPr>
              <a:t>урмат</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сархес</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дигалли</a:t>
            </a:r>
            <a:r>
              <a:rPr lang="ru-RU" sz="2200" dirty="0" smtClean="0">
                <a:latin typeface="Times New Roman" pitchFamily="18" charset="0"/>
                <a:cs typeface="Times New Roman" pitchFamily="18" charset="0"/>
              </a:rPr>
              <a:t>,……………..</a:t>
            </a:r>
            <a:endParaRPr lang="ru-RU" sz="2200" dirty="0">
              <a:latin typeface="Times New Roman" pitchFamily="18" charset="0"/>
              <a:cs typeface="Times New Roman" pitchFamily="18" charset="0"/>
            </a:endParaRPr>
          </a:p>
        </p:txBody>
      </p:sp>
      <p:sp>
        <p:nvSpPr>
          <p:cNvPr id="6" name="Содержимое 5"/>
          <p:cNvSpPr>
            <a:spLocks noGrp="1"/>
          </p:cNvSpPr>
          <p:nvPr>
            <p:ph sz="quarter" idx="4"/>
          </p:nvPr>
        </p:nvSpPr>
        <p:spPr/>
        <p:txBody>
          <a:bodyPr>
            <a:normAutofit/>
          </a:bodyPr>
          <a:lstStyle/>
          <a:p>
            <a:pPr marL="457200" indent="-457200">
              <a:buFont typeface="+mj-lt"/>
              <a:buAutoNum type="arabicParenR"/>
            </a:pPr>
            <a:r>
              <a:rPr lang="ru-RU" sz="3200" dirty="0" smtClean="0"/>
              <a:t>Ват</a:t>
            </a:r>
            <a:r>
              <a:rPr lang="en-US" sz="3200" dirty="0" smtClean="0"/>
              <a:t>I</a:t>
            </a:r>
            <a:r>
              <a:rPr lang="ru-RU" sz="3200" dirty="0" err="1" smtClean="0"/>
              <a:t>анра</a:t>
            </a:r>
            <a:r>
              <a:rPr lang="ru-RU" sz="3200" dirty="0" smtClean="0"/>
              <a:t>, </a:t>
            </a:r>
          </a:p>
          <a:p>
            <a:pPr marL="457200" indent="-457200">
              <a:buFont typeface="+mj-lt"/>
              <a:buAutoNum type="arabicParenR"/>
            </a:pPr>
            <a:r>
              <a:rPr lang="ru-RU" sz="3200" dirty="0" err="1" smtClean="0"/>
              <a:t>х</a:t>
            </a:r>
            <a:r>
              <a:rPr lang="en-US" sz="3200" dirty="0" smtClean="0"/>
              <a:t>I</a:t>
            </a:r>
            <a:r>
              <a:rPr lang="ru-RU" sz="3200" dirty="0" err="1" smtClean="0"/>
              <a:t>ялалвалтуси</a:t>
            </a:r>
            <a:r>
              <a:rPr lang="ru-RU" sz="3200" dirty="0" smtClean="0"/>
              <a:t> ах</a:t>
            </a:r>
            <a:r>
              <a:rPr lang="en-US" sz="3200" dirty="0" smtClean="0"/>
              <a:t>I</a:t>
            </a:r>
            <a:r>
              <a:rPr lang="ru-RU" sz="3200" dirty="0" err="1" smtClean="0"/>
              <a:t>ен</a:t>
            </a:r>
            <a:r>
              <a:rPr lang="ru-RU" sz="3200" dirty="0" smtClean="0"/>
              <a:t> </a:t>
            </a:r>
          </a:p>
          <a:p>
            <a:pPr marL="457200" indent="-457200">
              <a:buFont typeface="+mj-lt"/>
              <a:buAutoNum type="arabicParenR"/>
            </a:pPr>
            <a:r>
              <a:rPr lang="ru-RU" sz="3200" dirty="0" err="1" smtClean="0"/>
              <a:t>х</a:t>
            </a:r>
            <a:r>
              <a:rPr lang="en-US" sz="3200" dirty="0" smtClean="0"/>
              <a:t>I</a:t>
            </a:r>
            <a:r>
              <a:rPr lang="ru-RU" sz="3200" dirty="0" err="1" smtClean="0"/>
              <a:t>ебубк</a:t>
            </a:r>
            <a:r>
              <a:rPr lang="en-US" sz="3200" dirty="0" smtClean="0"/>
              <a:t>I</a:t>
            </a:r>
            <a:r>
              <a:rPr lang="ru-RU" sz="3200" dirty="0" smtClean="0"/>
              <a:t>ар.</a:t>
            </a:r>
          </a:p>
          <a:p>
            <a:pPr marL="457200" indent="-457200">
              <a:buFont typeface="+mj-lt"/>
              <a:buAutoNum type="arabicParenR"/>
            </a:pPr>
            <a:r>
              <a:rPr lang="ru-RU" sz="3200" dirty="0" err="1" smtClean="0"/>
              <a:t>х</a:t>
            </a:r>
            <a:r>
              <a:rPr lang="en-US" sz="3200" dirty="0" smtClean="0"/>
              <a:t>I</a:t>
            </a:r>
            <a:r>
              <a:rPr lang="ru-RU" sz="3200" dirty="0" err="1" smtClean="0"/>
              <a:t>янчи</a:t>
            </a:r>
            <a:r>
              <a:rPr lang="ru-RU" sz="3200" dirty="0" smtClean="0"/>
              <a:t> </a:t>
            </a:r>
            <a:r>
              <a:rPr lang="ru-RU" sz="3200" dirty="0" err="1" smtClean="0"/>
              <a:t>дигахъен</a:t>
            </a:r>
            <a:r>
              <a:rPr lang="ru-RU" sz="3200" dirty="0" smtClean="0"/>
              <a:t>.</a:t>
            </a:r>
          </a:p>
          <a:p>
            <a:pPr marL="457200" indent="-457200">
              <a:buFont typeface="+mj-lt"/>
              <a:buAutoNum type="arabicParenR"/>
            </a:pPr>
            <a:r>
              <a:rPr lang="ru-RU" sz="3200" dirty="0" err="1" smtClean="0"/>
              <a:t>жяг</a:t>
            </a:r>
            <a:r>
              <a:rPr lang="en-US" sz="3200" dirty="0" smtClean="0"/>
              <a:t>I</a:t>
            </a:r>
            <a:r>
              <a:rPr lang="ru-RU" sz="3200" dirty="0" err="1" smtClean="0"/>
              <a:t>яйчи</a:t>
            </a:r>
            <a:r>
              <a:rPr lang="ru-RU" sz="3200" dirty="0" smtClean="0"/>
              <a:t> </a:t>
            </a:r>
            <a:r>
              <a:rPr lang="ru-RU" sz="3200" dirty="0" err="1" smtClean="0"/>
              <a:t>армахид</a:t>
            </a:r>
            <a:r>
              <a:rPr lang="ru-RU" sz="3200" dirty="0" smtClean="0"/>
              <a:t>.</a:t>
            </a:r>
            <a:endParaRPr lang="ru-RU" sz="3200" dirty="0"/>
          </a:p>
        </p:txBody>
      </p:sp>
      <p:sp>
        <p:nvSpPr>
          <p:cNvPr id="3" name="Текст 2"/>
          <p:cNvSpPr>
            <a:spLocks noGrp="1"/>
          </p:cNvSpPr>
          <p:nvPr>
            <p:ph type="body" sz="quarter" idx="1"/>
          </p:nvPr>
        </p:nvSpPr>
        <p:spPr/>
        <p:txBody>
          <a:bodyPr>
            <a:normAutofit/>
          </a:bodyPr>
          <a:lstStyle/>
          <a:p>
            <a:pPr algn="ctr"/>
            <a:r>
              <a:rPr lang="ru-RU" sz="3200" dirty="0" err="1" smtClean="0"/>
              <a:t>Буралаби</a:t>
            </a:r>
            <a:endParaRPr lang="ru-RU" sz="3200" dirty="0"/>
          </a:p>
        </p:txBody>
      </p:sp>
      <p:sp>
        <p:nvSpPr>
          <p:cNvPr id="5" name="Текст 4"/>
          <p:cNvSpPr>
            <a:spLocks noGrp="1"/>
          </p:cNvSpPr>
          <p:nvPr>
            <p:ph type="body" sz="quarter" idx="3"/>
          </p:nvPr>
        </p:nvSpPr>
        <p:spPr/>
        <p:txBody>
          <a:bodyPr>
            <a:normAutofit/>
          </a:bodyPr>
          <a:lstStyle/>
          <a:p>
            <a:r>
              <a:rPr lang="ru-RU" sz="3200" dirty="0" smtClean="0"/>
              <a:t> </a:t>
            </a:r>
            <a:r>
              <a:rPr lang="ru-RU" sz="3200" dirty="0" err="1" smtClean="0"/>
              <a:t>Урдатурти</a:t>
            </a:r>
            <a:r>
              <a:rPr lang="ru-RU" sz="3200" dirty="0" smtClean="0"/>
              <a:t> </a:t>
            </a:r>
            <a:r>
              <a:rPr lang="ru-RU" sz="3200" dirty="0" err="1" smtClean="0"/>
              <a:t>дугьби</a:t>
            </a:r>
            <a:r>
              <a:rPr lang="ru-RU" sz="3200" dirty="0" smtClean="0"/>
              <a:t>: </a:t>
            </a:r>
            <a:endParaRPr lang="ru-RU" sz="3200" dirty="0"/>
          </a:p>
        </p:txBody>
      </p:sp>
      <p:pic>
        <p:nvPicPr>
          <p:cNvPr id="7" name="Рисунок 6" descr="graphics-books-288428.gif"/>
          <p:cNvPicPr>
            <a:picLocks noChangeAspect="1"/>
          </p:cNvPicPr>
          <p:nvPr/>
        </p:nvPicPr>
        <p:blipFill>
          <a:blip r:embed="rId3" cstate="print"/>
          <a:stretch>
            <a:fillRect/>
          </a:stretch>
        </p:blipFill>
        <p:spPr>
          <a:xfrm>
            <a:off x="6286512" y="5214950"/>
            <a:ext cx="2500330" cy="1643050"/>
          </a:xfrm>
          <a:prstGeom prst="rect">
            <a:avLst/>
          </a:prstGeom>
        </p:spPr>
      </p:pic>
    </p:spTree>
  </p:cSld>
  <p:clrMapOvr>
    <a:masterClrMapping/>
  </p:clrMapOvr>
  <p:transition>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4" presetClass="entr" presetSubtype="0" fill="hold" grpId="0" nodeType="withEffect">
                                  <p:stCondLst>
                                    <p:cond delay="0"/>
                                  </p:stCondLst>
                                  <p:childTnLst>
                                    <p:set>
                                      <p:cBhvr>
                                        <p:cTn id="9" dur="1" fill="hold">
                                          <p:stCondLst>
                                            <p:cond delay="0"/>
                                          </p:stCondLst>
                                        </p:cTn>
                                        <p:tgtEl>
                                          <p:spTgt spid="4">
                                            <p:txEl>
                                              <p:pRg st="0" end="0"/>
                                            </p:txEl>
                                          </p:spTgt>
                                        </p:tgtEl>
                                        <p:attrNameLst>
                                          <p:attrName>style.visibility</p:attrName>
                                        </p:attrNameLst>
                                      </p:cBhvr>
                                      <p:to>
                                        <p:strVal val="visible"/>
                                      </p:to>
                                    </p:set>
                                    <p:anim to="" calcmode="lin" valueType="num">
                                      <p:cBhvr>
                                        <p:cTn id="10" dur="1" fill="hold"/>
                                        <p:tgtEl>
                                          <p:spTgt spid="4">
                                            <p:txEl>
                                              <p:pRg st="0" end="0"/>
                                            </p:txEl>
                                          </p:spTgt>
                                        </p:tgtEl>
                                        <p:attrNameLst>
                                          <p:attrName/>
                                        </p:attrNameLst>
                                      </p:cBhvr>
                                    </p:anim>
                                  </p:childTnLst>
                                </p:cTn>
                              </p:par>
                              <p:par>
                                <p:cTn id="11" presetID="24" presetClass="entr" presetSubtype="0" fill="hold" grpId="0" nodeType="with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to="" calcmode="lin" valueType="num">
                                      <p:cBhvr>
                                        <p:cTn id="13" dur="1" fill="hold"/>
                                        <p:tgtEl>
                                          <p:spTgt spid="4">
                                            <p:txEl>
                                              <p:pRg st="1" end="1"/>
                                            </p:txEl>
                                          </p:spTgt>
                                        </p:tgtEl>
                                        <p:attrNameLst>
                                          <p:attrName/>
                                        </p:attrNameLst>
                                      </p:cBhvr>
                                    </p:anim>
                                  </p:childTnLst>
                                </p:cTn>
                              </p:par>
                              <p:par>
                                <p:cTn id="14" presetID="24" presetClass="entr" presetSubtype="0" fill="hold" grpId="0" nodeType="withEffect">
                                  <p:stCondLst>
                                    <p:cond delay="0"/>
                                  </p:stCondLst>
                                  <p:childTnLst>
                                    <p:set>
                                      <p:cBhvr>
                                        <p:cTn id="15" dur="1" fill="hold">
                                          <p:stCondLst>
                                            <p:cond delay="0"/>
                                          </p:stCondLst>
                                        </p:cTn>
                                        <p:tgtEl>
                                          <p:spTgt spid="4">
                                            <p:txEl>
                                              <p:pRg st="2" end="2"/>
                                            </p:txEl>
                                          </p:spTgt>
                                        </p:tgtEl>
                                        <p:attrNameLst>
                                          <p:attrName>style.visibility</p:attrName>
                                        </p:attrNameLst>
                                      </p:cBhvr>
                                      <p:to>
                                        <p:strVal val="visible"/>
                                      </p:to>
                                    </p:set>
                                    <p:anim to="" calcmode="lin" valueType="num">
                                      <p:cBhvr>
                                        <p:cTn id="16" dur="1" fill="hold"/>
                                        <p:tgtEl>
                                          <p:spTgt spid="4">
                                            <p:txEl>
                                              <p:pRg st="2" end="2"/>
                                            </p:txEl>
                                          </p:spTgt>
                                        </p:tgtEl>
                                        <p:attrNameLst>
                                          <p:attrName/>
                                        </p:attrNameLst>
                                      </p:cBhvr>
                                    </p:anim>
                                  </p:childTnLst>
                                </p:cTn>
                              </p:par>
                            </p:childTnLst>
                          </p:cTn>
                        </p:par>
                      </p:childTnLst>
                    </p:cTn>
                  </p:par>
                  <p:par>
                    <p:cTn id="17" fill="hold">
                      <p:stCondLst>
                        <p:cond delay="indefinite"/>
                      </p:stCondLst>
                      <p:childTnLst>
                        <p:par>
                          <p:cTn id="18" fill="hold">
                            <p:stCondLst>
                              <p:cond delay="0"/>
                            </p:stCondLst>
                            <p:childTnLst>
                              <p:par>
                                <p:cTn id="19" presetID="24" presetClass="entr" presetSubtype="0" fill="hold" grpId="0" nodeType="clickEffect">
                                  <p:stCondLst>
                                    <p:cond delay="0"/>
                                  </p:stCondLst>
                                  <p:childTnLst>
                                    <p:set>
                                      <p:cBhvr>
                                        <p:cTn id="20" dur="1" fill="hold">
                                          <p:stCondLst>
                                            <p:cond delay="0"/>
                                          </p:stCondLst>
                                        </p:cTn>
                                        <p:tgtEl>
                                          <p:spTgt spid="4">
                                            <p:txEl>
                                              <p:pRg st="3" end="3"/>
                                            </p:txEl>
                                          </p:spTgt>
                                        </p:tgtEl>
                                        <p:attrNameLst>
                                          <p:attrName>style.visibility</p:attrName>
                                        </p:attrNameLst>
                                      </p:cBhvr>
                                      <p:to>
                                        <p:strVal val="visible"/>
                                      </p:to>
                                    </p:set>
                                    <p:anim to="" calcmode="lin" valueType="num">
                                      <p:cBhvr>
                                        <p:cTn id="21" dur="1" fill="hold"/>
                                        <p:tgtEl>
                                          <p:spTgt spid="4">
                                            <p:txEl>
                                              <p:pRg st="3" end="3"/>
                                            </p:txEl>
                                          </p:spTgt>
                                        </p:tgtEl>
                                        <p:attrNameLst>
                                          <p:attrName/>
                                        </p:attrNameLst>
                                      </p:cBhvr>
                                    </p:anim>
                                  </p:childTnLst>
                                </p:cTn>
                              </p:par>
                            </p:childTnLst>
                          </p:cTn>
                        </p:par>
                      </p:childTnLst>
                    </p:cTn>
                  </p:par>
                  <p:par>
                    <p:cTn id="22" fill="hold">
                      <p:stCondLst>
                        <p:cond delay="indefinite"/>
                      </p:stCondLst>
                      <p:childTnLst>
                        <p:par>
                          <p:cTn id="23" fill="hold">
                            <p:stCondLst>
                              <p:cond delay="0"/>
                            </p:stCondLst>
                            <p:childTnLst>
                              <p:par>
                                <p:cTn id="24" presetID="24" presetClass="entr" presetSubtype="0" fill="hold" grpId="0" nodeType="clickEffect">
                                  <p:stCondLst>
                                    <p:cond delay="0"/>
                                  </p:stCondLst>
                                  <p:childTnLst>
                                    <p:set>
                                      <p:cBhvr>
                                        <p:cTn id="25" dur="1" fill="hold">
                                          <p:stCondLst>
                                            <p:cond delay="0"/>
                                          </p:stCondLst>
                                        </p:cTn>
                                        <p:tgtEl>
                                          <p:spTgt spid="4">
                                            <p:txEl>
                                              <p:pRg st="4" end="4"/>
                                            </p:txEl>
                                          </p:spTgt>
                                        </p:tgtEl>
                                        <p:attrNameLst>
                                          <p:attrName>style.visibility</p:attrName>
                                        </p:attrNameLst>
                                      </p:cBhvr>
                                      <p:to>
                                        <p:strVal val="visible"/>
                                      </p:to>
                                    </p:set>
                                    <p:anim to="" calcmode="lin" valueType="num">
                                      <p:cBhvr>
                                        <p:cTn id="26" dur="1" fill="hold"/>
                                        <p:tgtEl>
                                          <p:spTgt spid="4">
                                            <p:txEl>
                                              <p:pRg st="4" end="4"/>
                                            </p:txEl>
                                          </p:spTgt>
                                        </p:tgtEl>
                                        <p:attrNameLst>
                                          <p:attrName/>
                                        </p:attrNameLst>
                                      </p:cBhvr>
                                    </p:anim>
                                  </p:childTnLst>
                                </p:cTn>
                              </p:par>
                              <p:par>
                                <p:cTn id="27" presetID="24" presetClass="entr" presetSubtype="0" fill="hold" grpId="0" nodeType="withEffect">
                                  <p:stCondLst>
                                    <p:cond delay="0"/>
                                  </p:stCondLst>
                                  <p:childTnLst>
                                    <p:set>
                                      <p:cBhvr>
                                        <p:cTn id="28" dur="1" fill="hold">
                                          <p:stCondLst>
                                            <p:cond delay="0"/>
                                          </p:stCondLst>
                                        </p:cTn>
                                        <p:tgtEl>
                                          <p:spTgt spid="6">
                                            <p:txEl>
                                              <p:pRg st="0" end="0"/>
                                            </p:txEl>
                                          </p:spTgt>
                                        </p:tgtEl>
                                        <p:attrNameLst>
                                          <p:attrName>style.visibility</p:attrName>
                                        </p:attrNameLst>
                                      </p:cBhvr>
                                      <p:to>
                                        <p:strVal val="visible"/>
                                      </p:to>
                                    </p:set>
                                    <p:anim to="" calcmode="lin" valueType="num">
                                      <p:cBhvr>
                                        <p:cTn id="29" dur="1" fill="hold"/>
                                        <p:tgtEl>
                                          <p:spTgt spid="6">
                                            <p:txEl>
                                              <p:pRg st="0" end="0"/>
                                            </p:txEl>
                                          </p:spTgt>
                                        </p:tgtEl>
                                        <p:attrNameLst>
                                          <p:attrName/>
                                        </p:attrNameLst>
                                      </p:cBhvr>
                                    </p:anim>
                                  </p:childTnLst>
                                </p:cTn>
                              </p:par>
                              <p:par>
                                <p:cTn id="30" presetID="24" presetClass="entr" presetSubtype="0" fill="hold" grpId="0" nodeType="withEffect">
                                  <p:stCondLst>
                                    <p:cond delay="0"/>
                                  </p:stCondLst>
                                  <p:childTnLst>
                                    <p:set>
                                      <p:cBhvr>
                                        <p:cTn id="31" dur="1" fill="hold">
                                          <p:stCondLst>
                                            <p:cond delay="0"/>
                                          </p:stCondLst>
                                        </p:cTn>
                                        <p:tgtEl>
                                          <p:spTgt spid="6">
                                            <p:txEl>
                                              <p:pRg st="1" end="1"/>
                                            </p:txEl>
                                          </p:spTgt>
                                        </p:tgtEl>
                                        <p:attrNameLst>
                                          <p:attrName>style.visibility</p:attrName>
                                        </p:attrNameLst>
                                      </p:cBhvr>
                                      <p:to>
                                        <p:strVal val="visible"/>
                                      </p:to>
                                    </p:set>
                                    <p:anim to="" calcmode="lin" valueType="num">
                                      <p:cBhvr>
                                        <p:cTn id="32" dur="1" fill="hold"/>
                                        <p:tgtEl>
                                          <p:spTgt spid="6">
                                            <p:txEl>
                                              <p:pRg st="1" end="1"/>
                                            </p:txEl>
                                          </p:spTgt>
                                        </p:tgtEl>
                                        <p:attrNameLst>
                                          <p:attrName/>
                                        </p:attrNameLst>
                                      </p:cBhvr>
                                    </p:anim>
                                  </p:childTnLst>
                                </p:cTn>
                              </p:par>
                              <p:par>
                                <p:cTn id="33" presetID="24" presetClass="entr" presetSubtype="0" fill="hold" grpId="0" nodeType="withEffect">
                                  <p:stCondLst>
                                    <p:cond delay="0"/>
                                  </p:stCondLst>
                                  <p:childTnLst>
                                    <p:set>
                                      <p:cBhvr>
                                        <p:cTn id="34" dur="1" fill="hold">
                                          <p:stCondLst>
                                            <p:cond delay="0"/>
                                          </p:stCondLst>
                                        </p:cTn>
                                        <p:tgtEl>
                                          <p:spTgt spid="6">
                                            <p:txEl>
                                              <p:pRg st="2" end="2"/>
                                            </p:txEl>
                                          </p:spTgt>
                                        </p:tgtEl>
                                        <p:attrNameLst>
                                          <p:attrName>style.visibility</p:attrName>
                                        </p:attrNameLst>
                                      </p:cBhvr>
                                      <p:to>
                                        <p:strVal val="visible"/>
                                      </p:to>
                                    </p:set>
                                    <p:anim to="" calcmode="lin" valueType="num">
                                      <p:cBhvr>
                                        <p:cTn id="35" dur="1" fill="hold"/>
                                        <p:tgtEl>
                                          <p:spTgt spid="6">
                                            <p:txEl>
                                              <p:pRg st="2" end="2"/>
                                            </p:txEl>
                                          </p:spTgt>
                                        </p:tgtEl>
                                        <p:attrNameLst>
                                          <p:attrName/>
                                        </p:attrNameLst>
                                      </p:cBhvr>
                                    </p:anim>
                                  </p:childTnLst>
                                </p:cTn>
                              </p:par>
                            </p:childTnLst>
                          </p:cTn>
                        </p:par>
                      </p:childTnLst>
                    </p:cTn>
                  </p:par>
                  <p:par>
                    <p:cTn id="36" fill="hold">
                      <p:stCondLst>
                        <p:cond delay="indefinite"/>
                      </p:stCondLst>
                      <p:childTnLst>
                        <p:par>
                          <p:cTn id="37" fill="hold">
                            <p:stCondLst>
                              <p:cond delay="0"/>
                            </p:stCondLst>
                            <p:childTnLst>
                              <p:par>
                                <p:cTn id="38" presetID="24" presetClass="entr" presetSubtype="0" fill="hold" grpId="0" nodeType="clickEffect">
                                  <p:stCondLst>
                                    <p:cond delay="0"/>
                                  </p:stCondLst>
                                  <p:childTnLst>
                                    <p:set>
                                      <p:cBhvr>
                                        <p:cTn id="39" dur="1" fill="hold">
                                          <p:stCondLst>
                                            <p:cond delay="0"/>
                                          </p:stCondLst>
                                        </p:cTn>
                                        <p:tgtEl>
                                          <p:spTgt spid="6">
                                            <p:txEl>
                                              <p:pRg st="3" end="3"/>
                                            </p:txEl>
                                          </p:spTgt>
                                        </p:tgtEl>
                                        <p:attrNameLst>
                                          <p:attrName>style.visibility</p:attrName>
                                        </p:attrNameLst>
                                      </p:cBhvr>
                                      <p:to>
                                        <p:strVal val="visible"/>
                                      </p:to>
                                    </p:set>
                                    <p:anim to="" calcmode="lin" valueType="num">
                                      <p:cBhvr>
                                        <p:cTn id="40" dur="1" fill="hold"/>
                                        <p:tgtEl>
                                          <p:spTgt spid="6">
                                            <p:txEl>
                                              <p:pRg st="3" end="3"/>
                                            </p:txEl>
                                          </p:spTgt>
                                        </p:tgtEl>
                                        <p:attrNameLst>
                                          <p:attrName/>
                                        </p:attrNameLst>
                                      </p:cBhvr>
                                    </p:anim>
                                  </p:childTnLst>
                                </p:cTn>
                              </p:par>
                            </p:childTnLst>
                          </p:cTn>
                        </p:par>
                      </p:childTnLst>
                    </p:cTn>
                  </p:par>
                  <p:par>
                    <p:cTn id="41" fill="hold">
                      <p:stCondLst>
                        <p:cond delay="indefinite"/>
                      </p:stCondLst>
                      <p:childTnLst>
                        <p:par>
                          <p:cTn id="42" fill="hold">
                            <p:stCondLst>
                              <p:cond delay="0"/>
                            </p:stCondLst>
                            <p:childTnLst>
                              <p:par>
                                <p:cTn id="43" presetID="24" presetClass="entr" presetSubtype="0" fill="hold" grpId="0" nodeType="clickEffect">
                                  <p:stCondLst>
                                    <p:cond delay="0"/>
                                  </p:stCondLst>
                                  <p:childTnLst>
                                    <p:set>
                                      <p:cBhvr>
                                        <p:cTn id="44" dur="1" fill="hold">
                                          <p:stCondLst>
                                            <p:cond delay="0"/>
                                          </p:stCondLst>
                                        </p:cTn>
                                        <p:tgtEl>
                                          <p:spTgt spid="6">
                                            <p:txEl>
                                              <p:pRg st="4" end="4"/>
                                            </p:txEl>
                                          </p:spTgt>
                                        </p:tgtEl>
                                        <p:attrNameLst>
                                          <p:attrName>style.visibility</p:attrName>
                                        </p:attrNameLst>
                                      </p:cBhvr>
                                      <p:to>
                                        <p:strVal val="visible"/>
                                      </p:to>
                                    </p:set>
                                    <p:anim to="" calcmode="lin" valueType="num">
                                      <p:cBhvr>
                                        <p:cTn id="45" dur="1" fill="hold"/>
                                        <p:tgtEl>
                                          <p:spTgt spid="6">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P spid="6"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0" y="0"/>
          <a:ext cx="9143999" cy="10231341"/>
        </p:xfrm>
        <a:graphic>
          <a:graphicData uri="http://schemas.openxmlformats.org/drawingml/2006/table">
            <a:tbl>
              <a:tblPr firstRow="1">
                <a:tableStyleId>{BDBED569-4797-4DF1-A0F4-6AAB3CD982D8}</a:tableStyleId>
              </a:tblPr>
              <a:tblGrid>
                <a:gridCol w="1785918"/>
                <a:gridCol w="1857388"/>
                <a:gridCol w="1928826"/>
                <a:gridCol w="1643074"/>
                <a:gridCol w="1928793"/>
              </a:tblGrid>
              <a:tr h="1074811">
                <a:tc gridSpan="5">
                  <a:txBody>
                    <a:bodyPr/>
                    <a:lstStyle/>
                    <a:p>
                      <a:pPr algn="ctr"/>
                      <a:r>
                        <a:rPr lang="ru-RU" sz="3600" dirty="0" err="1" smtClean="0"/>
                        <a:t>Дарсла</a:t>
                      </a:r>
                      <a:r>
                        <a:rPr lang="ru-RU" sz="3600" dirty="0" smtClean="0"/>
                        <a:t> итог</a:t>
                      </a:r>
                      <a:br>
                        <a:rPr lang="ru-RU" sz="3600" dirty="0" smtClean="0"/>
                      </a:br>
                      <a:r>
                        <a:rPr lang="ru-RU" sz="2400" dirty="0" smtClean="0"/>
                        <a:t>Тест</a:t>
                      </a:r>
                      <a:endParaRPr lang="ru-RU" sz="3600" dirty="0"/>
                    </a:p>
                  </a:txBody>
                  <a:tcPr>
                    <a:solidFill>
                      <a:schemeClr val="accent4">
                        <a:lumMod val="40000"/>
                        <a:lumOff val="60000"/>
                      </a:schemeClr>
                    </a:solidFill>
                  </a:tcPr>
                </a:tc>
                <a:tc hMerge="1">
                  <a:txBody>
                    <a:bodyPr/>
                    <a:lstStyle/>
                    <a:p>
                      <a:endParaRPr lang="ru-RU" dirty="0"/>
                    </a:p>
                  </a:txBody>
                  <a:tcPr/>
                </a:tc>
                <a:tc hMerge="1">
                  <a:txBody>
                    <a:bodyPr/>
                    <a:lstStyle/>
                    <a:p>
                      <a:endParaRPr lang="ru-RU" dirty="0"/>
                    </a:p>
                  </a:txBody>
                  <a:tcPr/>
                </a:tc>
                <a:tc hMerge="1">
                  <a:txBody>
                    <a:bodyPr/>
                    <a:lstStyle/>
                    <a:p>
                      <a:endParaRPr lang="ru-RU" dirty="0"/>
                    </a:p>
                  </a:txBody>
                  <a:tcPr/>
                </a:tc>
                <a:tc hMerge="1">
                  <a:txBody>
                    <a:bodyPr/>
                    <a:lstStyle/>
                    <a:p>
                      <a:endParaRPr lang="ru-RU" dirty="0"/>
                    </a:p>
                  </a:txBody>
                  <a:tcPr/>
                </a:tc>
              </a:tr>
              <a:tr h="449732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2800" b="1" dirty="0" smtClean="0">
                          <a:solidFill>
                            <a:schemeClr val="bg1"/>
                          </a:solidFill>
                        </a:rPr>
                        <a:t>1)</a:t>
                      </a:r>
                      <a:r>
                        <a:rPr lang="ru-RU" sz="2800" b="1" dirty="0" err="1" smtClean="0">
                          <a:solidFill>
                            <a:schemeClr val="bg1"/>
                          </a:solidFill>
                        </a:rPr>
                        <a:t>Ца</a:t>
                      </a:r>
                      <a:r>
                        <a:rPr lang="ru-RU" sz="2800" b="1" baseline="0" dirty="0" smtClean="0">
                          <a:solidFill>
                            <a:schemeClr val="bg1"/>
                          </a:solidFill>
                        </a:rPr>
                        <a:t> </a:t>
                      </a:r>
                      <a:r>
                        <a:rPr lang="ru-RU" sz="2800" b="1" baseline="0" dirty="0" err="1" smtClean="0">
                          <a:solidFill>
                            <a:schemeClr val="bg1"/>
                          </a:solidFill>
                        </a:rPr>
                        <a:t>журала</a:t>
                      </a:r>
                      <a:r>
                        <a:rPr lang="ru-RU" sz="2800" b="1" baseline="0" dirty="0" smtClean="0">
                          <a:solidFill>
                            <a:schemeClr val="bg1"/>
                          </a:solidFill>
                        </a:rPr>
                        <a:t> </a:t>
                      </a:r>
                      <a:r>
                        <a:rPr lang="ru-RU" sz="2800" b="1" baseline="0" dirty="0" err="1" smtClean="0">
                          <a:solidFill>
                            <a:schemeClr val="bg1"/>
                          </a:solidFill>
                        </a:rPr>
                        <a:t>членти</a:t>
                      </a:r>
                      <a:r>
                        <a:rPr lang="ru-RU" sz="2800" b="1" baseline="0" dirty="0" smtClean="0">
                          <a:solidFill>
                            <a:schemeClr val="bg1"/>
                          </a:solidFill>
                        </a:rPr>
                        <a:t> или </a:t>
                      </a:r>
                      <a:r>
                        <a:rPr lang="ru-RU" sz="2800" b="1" baseline="0" dirty="0" err="1" smtClean="0">
                          <a:solidFill>
                            <a:schemeClr val="bg1"/>
                          </a:solidFill>
                        </a:rPr>
                        <a:t>бик</a:t>
                      </a:r>
                      <a:r>
                        <a:rPr lang="en-US" sz="2800" b="1" baseline="0" dirty="0" smtClean="0">
                          <a:solidFill>
                            <a:schemeClr val="bg1"/>
                          </a:solidFill>
                        </a:rPr>
                        <a:t>I</a:t>
                      </a:r>
                      <a:r>
                        <a:rPr lang="ru-RU" sz="2800" b="1" baseline="0" dirty="0" smtClean="0">
                          <a:solidFill>
                            <a:schemeClr val="bg1"/>
                          </a:solidFill>
                        </a:rPr>
                        <a:t>ар</a:t>
                      </a:r>
                      <a:r>
                        <a:rPr lang="ru-RU" sz="2800" b="1" dirty="0" smtClean="0">
                          <a:solidFill>
                            <a:schemeClr val="bg1"/>
                          </a:solidFill>
                        </a:rPr>
                        <a:t>…</a:t>
                      </a:r>
                    </a:p>
                    <a:p>
                      <a:pPr algn="ctr"/>
                      <a:endParaRPr lang="ru-RU" sz="2800" b="1" dirty="0">
                        <a:solidFill>
                          <a:schemeClr val="bg1"/>
                        </a:solidFill>
                      </a:endParaRPr>
                    </a:p>
                  </a:txBody>
                  <a:tcPr>
                    <a:solidFill>
                      <a:srgbClr val="009900"/>
                    </a:solidFill>
                  </a:tcPr>
                </a:tc>
                <a:tc>
                  <a:txBody>
                    <a:bodyPr/>
                    <a:lstStyle/>
                    <a:p>
                      <a:pPr marL="0" indent="0" algn="ctr"/>
                      <a:r>
                        <a:rPr lang="ru-RU" sz="2800" b="1" dirty="0" smtClean="0">
                          <a:solidFill>
                            <a:schemeClr val="bg1"/>
                          </a:solidFill>
                        </a:rPr>
                        <a:t>2)</a:t>
                      </a:r>
                      <a:r>
                        <a:rPr lang="ru-RU" sz="2800" b="1" dirty="0" err="1" smtClean="0">
                          <a:solidFill>
                            <a:schemeClr val="bg1"/>
                          </a:solidFill>
                        </a:rPr>
                        <a:t>Предложениебазир</a:t>
                      </a:r>
                      <a:r>
                        <a:rPr lang="ru-RU" sz="2800" b="1" baseline="0" dirty="0" smtClean="0">
                          <a:solidFill>
                            <a:schemeClr val="bg1"/>
                          </a:solidFill>
                        </a:rPr>
                        <a:t> </a:t>
                      </a:r>
                      <a:r>
                        <a:rPr lang="ru-RU" sz="2800" b="1" baseline="0" dirty="0" err="1" smtClean="0">
                          <a:solidFill>
                            <a:schemeClr val="bg1"/>
                          </a:solidFill>
                        </a:rPr>
                        <a:t>ца</a:t>
                      </a:r>
                      <a:r>
                        <a:rPr lang="ru-RU" sz="2800" b="1" baseline="0" dirty="0" smtClean="0">
                          <a:solidFill>
                            <a:schemeClr val="bg1"/>
                          </a:solidFill>
                        </a:rPr>
                        <a:t> </a:t>
                      </a:r>
                      <a:r>
                        <a:rPr lang="ru-RU" sz="2800" b="1" baseline="0" dirty="0" err="1" smtClean="0">
                          <a:solidFill>
                            <a:schemeClr val="bg1"/>
                          </a:solidFill>
                        </a:rPr>
                        <a:t>журала</a:t>
                      </a:r>
                      <a:r>
                        <a:rPr lang="ru-RU" sz="2800" b="1" baseline="0" dirty="0" smtClean="0">
                          <a:solidFill>
                            <a:schemeClr val="bg1"/>
                          </a:solidFill>
                        </a:rPr>
                        <a:t> </a:t>
                      </a:r>
                      <a:r>
                        <a:rPr lang="ru-RU" sz="2800" b="1" baseline="0" dirty="0" err="1" smtClean="0">
                          <a:solidFill>
                            <a:schemeClr val="bg1"/>
                          </a:solidFill>
                        </a:rPr>
                        <a:t>членти</a:t>
                      </a:r>
                      <a:r>
                        <a:rPr lang="ru-RU" sz="2800" b="1" baseline="0" dirty="0" smtClean="0">
                          <a:solidFill>
                            <a:schemeClr val="bg1"/>
                          </a:solidFill>
                        </a:rPr>
                        <a:t> дек</a:t>
                      </a:r>
                      <a:r>
                        <a:rPr lang="en-US" sz="2800" b="1" baseline="0" dirty="0" smtClean="0">
                          <a:solidFill>
                            <a:schemeClr val="bg1"/>
                          </a:solidFill>
                        </a:rPr>
                        <a:t>I</a:t>
                      </a:r>
                      <a:r>
                        <a:rPr lang="ru-RU" sz="2800" b="1" baseline="0" dirty="0" smtClean="0">
                          <a:solidFill>
                            <a:schemeClr val="bg1"/>
                          </a:solidFill>
                        </a:rPr>
                        <a:t>ар-</a:t>
                      </a:r>
                    </a:p>
                    <a:p>
                      <a:pPr marL="0" indent="0" algn="ctr"/>
                      <a:r>
                        <a:rPr lang="ru-RU" sz="2800" b="1" baseline="0" dirty="0" err="1" smtClean="0">
                          <a:solidFill>
                            <a:schemeClr val="bg1"/>
                          </a:solidFill>
                        </a:rPr>
                        <a:t>диру</a:t>
                      </a:r>
                      <a:r>
                        <a:rPr lang="ru-RU" sz="2800" b="1" dirty="0" smtClean="0">
                          <a:solidFill>
                            <a:schemeClr val="bg1"/>
                          </a:solidFill>
                        </a:rPr>
                        <a:t>……</a:t>
                      </a:r>
                      <a:endParaRPr lang="ru-RU" sz="2800" b="1" dirty="0">
                        <a:solidFill>
                          <a:schemeClr val="bg1"/>
                        </a:solidFill>
                      </a:endParaRPr>
                    </a:p>
                  </a:txBody>
                  <a:tcPr>
                    <a:solidFill>
                      <a:srgbClr val="0099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2800" b="1" dirty="0" smtClean="0">
                          <a:solidFill>
                            <a:schemeClr val="bg1"/>
                          </a:solidFill>
                        </a:rPr>
                        <a:t>3)</a:t>
                      </a:r>
                      <a:r>
                        <a:rPr lang="ru-RU" sz="2800" b="1" dirty="0" err="1" smtClean="0">
                          <a:solidFill>
                            <a:schemeClr val="bg1"/>
                          </a:solidFill>
                        </a:rPr>
                        <a:t>Ца</a:t>
                      </a:r>
                      <a:r>
                        <a:rPr lang="ru-RU" sz="2800" b="1" baseline="0" dirty="0" smtClean="0">
                          <a:solidFill>
                            <a:schemeClr val="bg1"/>
                          </a:solidFill>
                        </a:rPr>
                        <a:t> </a:t>
                      </a:r>
                      <a:r>
                        <a:rPr lang="ru-RU" sz="2800" b="1" baseline="0" dirty="0" err="1" smtClean="0">
                          <a:solidFill>
                            <a:schemeClr val="bg1"/>
                          </a:solidFill>
                        </a:rPr>
                        <a:t>журала</a:t>
                      </a:r>
                      <a:r>
                        <a:rPr lang="ru-RU" sz="2800" b="1" baseline="0" dirty="0" smtClean="0">
                          <a:solidFill>
                            <a:schemeClr val="bg1"/>
                          </a:solidFill>
                        </a:rPr>
                        <a:t> </a:t>
                      </a:r>
                      <a:r>
                        <a:rPr lang="ru-RU" sz="2800" b="1" baseline="0" dirty="0" err="1" smtClean="0">
                          <a:solidFill>
                            <a:schemeClr val="bg1"/>
                          </a:solidFill>
                        </a:rPr>
                        <a:t>членти</a:t>
                      </a:r>
                      <a:r>
                        <a:rPr lang="ru-RU" sz="2800" b="1" baseline="0" dirty="0" smtClean="0">
                          <a:solidFill>
                            <a:schemeClr val="bg1"/>
                          </a:solidFill>
                        </a:rPr>
                        <a:t> обобщающий </a:t>
                      </a:r>
                      <a:r>
                        <a:rPr lang="ru-RU" sz="2800" b="1" baseline="0" dirty="0" err="1" smtClean="0">
                          <a:solidFill>
                            <a:schemeClr val="bg1"/>
                          </a:solidFill>
                        </a:rPr>
                        <a:t>девлис</a:t>
                      </a:r>
                      <a:r>
                        <a:rPr lang="ru-RU" sz="2800" b="1" baseline="0" dirty="0" smtClean="0">
                          <a:solidFill>
                            <a:schemeClr val="bg1"/>
                          </a:solidFill>
                        </a:rPr>
                        <a:t> г</a:t>
                      </a:r>
                      <a:r>
                        <a:rPr lang="en-US" sz="2800" b="1" baseline="0" dirty="0" smtClean="0">
                          <a:solidFill>
                            <a:schemeClr val="bg1"/>
                          </a:solidFill>
                        </a:rPr>
                        <a:t>I</a:t>
                      </a:r>
                      <a:r>
                        <a:rPr lang="ru-RU" sz="2800" b="1" baseline="0" dirty="0" err="1" smtClean="0">
                          <a:solidFill>
                            <a:schemeClr val="bg1"/>
                          </a:solidFill>
                        </a:rPr>
                        <a:t>ергъи</a:t>
                      </a:r>
                      <a:r>
                        <a:rPr lang="ru-RU" sz="2800" b="1" baseline="0" dirty="0" smtClean="0">
                          <a:solidFill>
                            <a:schemeClr val="bg1"/>
                          </a:solidFill>
                        </a:rPr>
                        <a:t> </a:t>
                      </a:r>
                      <a:r>
                        <a:rPr lang="ru-RU" sz="2800" b="1" baseline="0" dirty="0" err="1" smtClean="0">
                          <a:solidFill>
                            <a:schemeClr val="bg1"/>
                          </a:solidFill>
                        </a:rPr>
                        <a:t>дак</a:t>
                      </a:r>
                      <a:r>
                        <a:rPr lang="en-US" sz="2800" b="1" baseline="0" dirty="0" smtClean="0">
                          <a:solidFill>
                            <a:schemeClr val="bg1"/>
                          </a:solidFill>
                        </a:rPr>
                        <a:t>I</a:t>
                      </a:r>
                      <a:r>
                        <a:rPr lang="ru-RU" sz="2800" b="1" baseline="0" dirty="0" smtClean="0">
                          <a:solidFill>
                            <a:schemeClr val="bg1"/>
                          </a:solidFill>
                        </a:rPr>
                        <a:t>или </a:t>
                      </a:r>
                      <a:r>
                        <a:rPr lang="ru-RU" sz="2800" b="1" baseline="0" dirty="0" err="1" smtClean="0">
                          <a:solidFill>
                            <a:schemeClr val="bg1"/>
                          </a:solidFill>
                        </a:rPr>
                        <a:t>диалли</a:t>
                      </a:r>
                      <a:r>
                        <a:rPr lang="ru-RU" sz="2800" b="1" baseline="0" dirty="0" smtClean="0">
                          <a:solidFill>
                            <a:schemeClr val="bg1"/>
                          </a:solidFill>
                        </a:rPr>
                        <a:t> </a:t>
                      </a:r>
                      <a:r>
                        <a:rPr lang="ru-RU" sz="2800" b="1" baseline="0" dirty="0" err="1" smtClean="0">
                          <a:solidFill>
                            <a:schemeClr val="bg1"/>
                          </a:solidFill>
                        </a:rPr>
                        <a:t>кадалта</a:t>
                      </a:r>
                      <a:r>
                        <a:rPr lang="ru-RU" sz="2800" b="1" baseline="0" dirty="0" smtClean="0">
                          <a:solidFill>
                            <a:schemeClr val="bg1"/>
                          </a:solidFill>
                        </a:rPr>
                        <a:t>…</a:t>
                      </a:r>
                      <a:r>
                        <a:rPr lang="ru-RU" sz="2800" b="1" dirty="0" smtClean="0">
                          <a:solidFill>
                            <a:schemeClr val="bg1"/>
                          </a:solidFill>
                        </a:rPr>
                        <a:t> </a:t>
                      </a:r>
                    </a:p>
                    <a:p>
                      <a:pPr algn="ctr"/>
                      <a:endParaRPr lang="ru-RU" sz="2800" b="1" dirty="0">
                        <a:solidFill>
                          <a:schemeClr val="bg1"/>
                        </a:solidFill>
                      </a:endParaRPr>
                    </a:p>
                  </a:txBody>
                  <a:tcPr>
                    <a:solidFill>
                      <a:srgbClr val="0099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2800" b="1" dirty="0" smtClean="0">
                          <a:solidFill>
                            <a:schemeClr val="bg1"/>
                          </a:solidFill>
                        </a:rPr>
                        <a:t>4)</a:t>
                      </a:r>
                      <a:r>
                        <a:rPr lang="ru-RU" sz="2800" b="1" dirty="0" err="1" smtClean="0">
                          <a:solidFill>
                            <a:schemeClr val="bg1"/>
                          </a:solidFill>
                        </a:rPr>
                        <a:t>Ца</a:t>
                      </a:r>
                      <a:r>
                        <a:rPr lang="ru-RU" sz="2800" b="1" baseline="0" dirty="0" smtClean="0">
                          <a:solidFill>
                            <a:schemeClr val="bg1"/>
                          </a:solidFill>
                        </a:rPr>
                        <a:t> </a:t>
                      </a:r>
                      <a:r>
                        <a:rPr lang="ru-RU" sz="2800" b="1" baseline="0" dirty="0" err="1" smtClean="0">
                          <a:solidFill>
                            <a:schemeClr val="bg1"/>
                          </a:solidFill>
                        </a:rPr>
                        <a:t>журала</a:t>
                      </a:r>
                      <a:r>
                        <a:rPr lang="ru-RU" sz="2800" b="1" baseline="0" dirty="0" smtClean="0">
                          <a:solidFill>
                            <a:schemeClr val="bg1"/>
                          </a:solidFill>
                        </a:rPr>
                        <a:t> </a:t>
                      </a:r>
                      <a:r>
                        <a:rPr lang="ru-RU" sz="2800" b="1" baseline="0" dirty="0" err="1" smtClean="0">
                          <a:solidFill>
                            <a:schemeClr val="bg1"/>
                          </a:solidFill>
                        </a:rPr>
                        <a:t>членти</a:t>
                      </a:r>
                      <a:r>
                        <a:rPr lang="ru-RU" sz="2800" b="1" baseline="0" dirty="0" smtClean="0">
                          <a:solidFill>
                            <a:schemeClr val="bg1"/>
                          </a:solidFill>
                        </a:rPr>
                        <a:t> </a:t>
                      </a:r>
                      <a:r>
                        <a:rPr lang="ru-RU" sz="2800" b="1" baseline="0" dirty="0" err="1" smtClean="0">
                          <a:solidFill>
                            <a:schemeClr val="bg1"/>
                          </a:solidFill>
                        </a:rPr>
                        <a:t>предлож-ир</a:t>
                      </a:r>
                      <a:r>
                        <a:rPr lang="ru-RU" sz="2800" b="1" baseline="0" dirty="0" smtClean="0">
                          <a:solidFill>
                            <a:schemeClr val="bg1"/>
                          </a:solidFill>
                        </a:rPr>
                        <a:t> </a:t>
                      </a:r>
                      <a:r>
                        <a:rPr lang="ru-RU" sz="2800" b="1" baseline="0" dirty="0" err="1" smtClean="0">
                          <a:solidFill>
                            <a:schemeClr val="bg1"/>
                          </a:solidFill>
                        </a:rPr>
                        <a:t>дигьи</a:t>
                      </a:r>
                      <a:r>
                        <a:rPr lang="ru-RU" sz="2800" b="1" baseline="0" dirty="0" smtClean="0">
                          <a:solidFill>
                            <a:schemeClr val="bg1"/>
                          </a:solidFill>
                        </a:rPr>
                        <a:t> </a:t>
                      </a:r>
                      <a:r>
                        <a:rPr lang="ru-RU" sz="2800" b="1" baseline="0" dirty="0" err="1" smtClean="0">
                          <a:solidFill>
                            <a:schemeClr val="bg1"/>
                          </a:solidFill>
                        </a:rPr>
                        <a:t>дирар</a:t>
                      </a:r>
                      <a:r>
                        <a:rPr lang="ru-RU" sz="2800" b="1" baseline="0" dirty="0" smtClean="0">
                          <a:solidFill>
                            <a:schemeClr val="bg1"/>
                          </a:solidFill>
                        </a:rPr>
                        <a:t> …..</a:t>
                      </a:r>
                      <a:endParaRPr lang="ru-RU" sz="2800" b="1" dirty="0" smtClean="0">
                        <a:solidFill>
                          <a:schemeClr val="bg1"/>
                        </a:solidFill>
                      </a:endParaRPr>
                    </a:p>
                    <a:p>
                      <a:pPr algn="ctr"/>
                      <a:endParaRPr lang="ru-RU" sz="2800" b="1" dirty="0">
                        <a:solidFill>
                          <a:schemeClr val="bg1"/>
                        </a:solidFill>
                      </a:endParaRPr>
                    </a:p>
                  </a:txBody>
                  <a:tcPr>
                    <a:solidFill>
                      <a:srgbClr val="0099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2800" b="1" dirty="0" smtClean="0">
                          <a:solidFill>
                            <a:schemeClr val="bg1"/>
                          </a:solidFill>
                        </a:rPr>
                        <a:t>5)</a:t>
                      </a:r>
                      <a:r>
                        <a:rPr lang="ru-RU" sz="2800" b="1" dirty="0" err="1" smtClean="0">
                          <a:solidFill>
                            <a:schemeClr val="bg1"/>
                          </a:solidFill>
                        </a:rPr>
                        <a:t>Ца</a:t>
                      </a:r>
                      <a:r>
                        <a:rPr lang="ru-RU" sz="2800" b="1" baseline="0" dirty="0" smtClean="0">
                          <a:solidFill>
                            <a:schemeClr val="bg1"/>
                          </a:solidFill>
                        </a:rPr>
                        <a:t> </a:t>
                      </a:r>
                      <a:r>
                        <a:rPr lang="ru-RU" sz="2800" b="1" baseline="0" dirty="0" err="1" smtClean="0">
                          <a:solidFill>
                            <a:schemeClr val="bg1"/>
                          </a:solidFill>
                        </a:rPr>
                        <a:t>журала</a:t>
                      </a:r>
                      <a:r>
                        <a:rPr lang="ru-RU" sz="2800" b="1" baseline="0" dirty="0" smtClean="0">
                          <a:solidFill>
                            <a:schemeClr val="bg1"/>
                          </a:solidFill>
                        </a:rPr>
                        <a:t> </a:t>
                      </a:r>
                      <a:r>
                        <a:rPr lang="ru-RU" sz="2800" b="1" baseline="0" dirty="0" err="1" smtClean="0">
                          <a:solidFill>
                            <a:schemeClr val="bg1"/>
                          </a:solidFill>
                        </a:rPr>
                        <a:t>членти</a:t>
                      </a:r>
                      <a:r>
                        <a:rPr lang="ru-RU" sz="2800" b="1" baseline="0" dirty="0" smtClean="0">
                          <a:solidFill>
                            <a:schemeClr val="bg1"/>
                          </a:solidFill>
                        </a:rPr>
                        <a:t> </a:t>
                      </a:r>
                      <a:r>
                        <a:rPr lang="ru-RU" sz="2800" b="1" baseline="0" dirty="0" err="1" smtClean="0">
                          <a:solidFill>
                            <a:schemeClr val="bg1"/>
                          </a:solidFill>
                        </a:rPr>
                        <a:t>предлож-зир</a:t>
                      </a:r>
                      <a:r>
                        <a:rPr lang="ru-RU" sz="2800" b="1" baseline="0" dirty="0" smtClean="0">
                          <a:solidFill>
                            <a:schemeClr val="bg1"/>
                          </a:solidFill>
                        </a:rPr>
                        <a:t> </a:t>
                      </a:r>
                      <a:r>
                        <a:rPr lang="ru-RU" sz="2800" b="1" baseline="0" dirty="0" err="1" smtClean="0">
                          <a:solidFill>
                            <a:schemeClr val="bg1"/>
                          </a:solidFill>
                        </a:rPr>
                        <a:t>аргъахъили</a:t>
                      </a:r>
                      <a:r>
                        <a:rPr lang="ru-RU" sz="2800" b="1" baseline="0" dirty="0" smtClean="0">
                          <a:solidFill>
                            <a:schemeClr val="bg1"/>
                          </a:solidFill>
                        </a:rPr>
                        <a:t> </a:t>
                      </a:r>
                      <a:r>
                        <a:rPr lang="ru-RU" sz="2800" b="1" baseline="0" dirty="0" err="1" smtClean="0">
                          <a:solidFill>
                            <a:schemeClr val="bg1"/>
                          </a:solidFill>
                        </a:rPr>
                        <a:t>дирар</a:t>
                      </a:r>
                      <a:r>
                        <a:rPr lang="ru-RU" sz="2800" b="1" baseline="0" dirty="0" smtClean="0">
                          <a:solidFill>
                            <a:schemeClr val="bg1"/>
                          </a:solidFill>
                        </a:rPr>
                        <a:t>…</a:t>
                      </a:r>
                      <a:endParaRPr lang="ru-RU" sz="2800" b="1" dirty="0" smtClean="0">
                        <a:solidFill>
                          <a:schemeClr val="bg1"/>
                        </a:solidFill>
                      </a:endParaRPr>
                    </a:p>
                    <a:p>
                      <a:pPr algn="ctr"/>
                      <a:endParaRPr lang="ru-RU" sz="2800" b="1" dirty="0">
                        <a:solidFill>
                          <a:schemeClr val="bg1"/>
                        </a:solidFill>
                      </a:endParaRPr>
                    </a:p>
                  </a:txBody>
                  <a:tcPr>
                    <a:solidFill>
                      <a:srgbClr val="009900"/>
                    </a:solidFill>
                  </a:tcPr>
                </a:tc>
              </a:tr>
              <a:tr h="131690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b="1" dirty="0" smtClean="0">
                          <a:solidFill>
                            <a:schemeClr val="tx1"/>
                          </a:solidFill>
                        </a:rPr>
                        <a:t>а).бек</a:t>
                      </a:r>
                      <a:r>
                        <a:rPr lang="en-US" b="1" dirty="0" smtClean="0">
                          <a:solidFill>
                            <a:schemeClr val="tx1"/>
                          </a:solidFill>
                        </a:rPr>
                        <a:t>I</a:t>
                      </a:r>
                      <a:r>
                        <a:rPr lang="ru-RU" b="1" dirty="0" smtClean="0">
                          <a:solidFill>
                            <a:schemeClr val="tx1"/>
                          </a:solidFill>
                        </a:rPr>
                        <a:t> член</a:t>
                      </a:r>
                    </a:p>
                    <a:p>
                      <a:endParaRPr lang="ru-RU" b="1" dirty="0">
                        <a:solidFill>
                          <a:schemeClr val="tx1"/>
                        </a:solidFill>
                      </a:endParaRPr>
                    </a:p>
                  </a:txBody>
                  <a:tcPr>
                    <a:solidFill>
                      <a:srgbClr val="FFC000"/>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b="1" dirty="0" smtClean="0">
                          <a:solidFill>
                            <a:schemeClr val="tx1"/>
                          </a:solidFill>
                        </a:rPr>
                        <a:t>а).</a:t>
                      </a:r>
                      <a:r>
                        <a:rPr lang="ru-RU" b="1" dirty="0" err="1" smtClean="0">
                          <a:solidFill>
                            <a:schemeClr val="tx1"/>
                          </a:solidFill>
                        </a:rPr>
                        <a:t>тиреличил</a:t>
                      </a:r>
                      <a:endParaRPr lang="ru-RU" b="1" dirty="0" smtClean="0">
                        <a:solidFill>
                          <a:schemeClr val="tx1"/>
                        </a:solidFill>
                      </a:endParaRPr>
                    </a:p>
                    <a:p>
                      <a:endParaRPr lang="ru-RU" b="1" dirty="0">
                        <a:solidFill>
                          <a:schemeClr val="tx1"/>
                        </a:solidFill>
                      </a:endParaRPr>
                    </a:p>
                  </a:txBody>
                  <a:tcPr>
                    <a:solidFill>
                      <a:schemeClr val="accent4">
                        <a:lumMod val="60000"/>
                        <a:lumOff val="4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b="1" dirty="0" smtClean="0">
                          <a:solidFill>
                            <a:schemeClr val="bg1"/>
                          </a:solidFill>
                        </a:rPr>
                        <a:t>а).к</a:t>
                      </a:r>
                      <a:r>
                        <a:rPr lang="en-US" b="1" dirty="0" smtClean="0">
                          <a:solidFill>
                            <a:schemeClr val="bg1"/>
                          </a:solidFill>
                        </a:rPr>
                        <a:t>I</a:t>
                      </a:r>
                      <a:r>
                        <a:rPr lang="ru-RU" b="1" dirty="0" smtClean="0">
                          <a:solidFill>
                            <a:schemeClr val="bg1"/>
                          </a:solidFill>
                        </a:rPr>
                        <a:t>ел</a:t>
                      </a:r>
                      <a:r>
                        <a:rPr lang="ru-RU" b="1" baseline="0" dirty="0" smtClean="0">
                          <a:solidFill>
                            <a:schemeClr val="bg1"/>
                          </a:solidFill>
                        </a:rPr>
                        <a:t> к</a:t>
                      </a:r>
                      <a:r>
                        <a:rPr lang="en-US" b="1" baseline="0" dirty="0" smtClean="0">
                          <a:solidFill>
                            <a:schemeClr val="bg1"/>
                          </a:solidFill>
                        </a:rPr>
                        <a:t>I</a:t>
                      </a:r>
                      <a:r>
                        <a:rPr lang="ru-RU" b="1" baseline="0" dirty="0" smtClean="0">
                          <a:solidFill>
                            <a:schemeClr val="bg1"/>
                          </a:solidFill>
                        </a:rPr>
                        <a:t>ант</a:t>
                      </a:r>
                      <a:r>
                        <a:rPr lang="en-US" b="1" baseline="0" dirty="0" smtClean="0">
                          <a:solidFill>
                            <a:schemeClr val="bg1"/>
                          </a:solidFill>
                        </a:rPr>
                        <a:t>I</a:t>
                      </a:r>
                      <a:endParaRPr lang="ru-RU" b="1" dirty="0" smtClean="0">
                        <a:solidFill>
                          <a:schemeClr val="bg1"/>
                        </a:solidFill>
                      </a:endParaRPr>
                    </a:p>
                    <a:p>
                      <a:endParaRPr lang="ru-RU" b="1" dirty="0">
                        <a:solidFill>
                          <a:schemeClr val="bg1"/>
                        </a:solidFill>
                      </a:endParaRPr>
                    </a:p>
                  </a:txBody>
                  <a:tcPr>
                    <a:solidFill>
                      <a:schemeClr val="accent1">
                        <a:lumMod val="7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b="1" dirty="0" smtClean="0">
                          <a:solidFill>
                            <a:schemeClr val="bg1"/>
                          </a:solidFill>
                        </a:rPr>
                        <a:t>а).к</a:t>
                      </a:r>
                      <a:r>
                        <a:rPr lang="en-US" b="1" dirty="0" smtClean="0">
                          <a:solidFill>
                            <a:schemeClr val="bg1"/>
                          </a:solidFill>
                        </a:rPr>
                        <a:t>I</a:t>
                      </a:r>
                      <a:r>
                        <a:rPr lang="ru-RU" b="1" dirty="0" err="1" smtClean="0">
                          <a:solidFill>
                            <a:schemeClr val="bg1"/>
                          </a:solidFill>
                        </a:rPr>
                        <a:t>ииб.дараж.члентачил</a:t>
                      </a:r>
                      <a:endParaRPr lang="ru-RU" b="1" dirty="0" smtClean="0">
                        <a:solidFill>
                          <a:schemeClr val="bg1"/>
                        </a:solidFill>
                      </a:endParaRPr>
                    </a:p>
                    <a:p>
                      <a:endParaRPr lang="ru-RU" b="1" dirty="0">
                        <a:solidFill>
                          <a:schemeClr val="bg1"/>
                        </a:solidFill>
                      </a:endParaRPr>
                    </a:p>
                  </a:txBody>
                  <a:tcPr>
                    <a:solidFill>
                      <a:srgbClr val="C00000"/>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b="1" dirty="0" smtClean="0">
                          <a:solidFill>
                            <a:schemeClr val="bg1"/>
                          </a:solidFill>
                        </a:rPr>
                        <a:t>а)</a:t>
                      </a:r>
                      <a:r>
                        <a:rPr lang="en-US" b="1" dirty="0" smtClean="0">
                          <a:solidFill>
                            <a:schemeClr val="bg1"/>
                          </a:solidFill>
                        </a:rPr>
                        <a:t>.</a:t>
                      </a:r>
                      <a:r>
                        <a:rPr lang="ru-RU" b="1" dirty="0" smtClean="0">
                          <a:solidFill>
                            <a:schemeClr val="bg1"/>
                          </a:solidFill>
                        </a:rPr>
                        <a:t>бек</a:t>
                      </a:r>
                      <a:r>
                        <a:rPr lang="en-US" b="1" dirty="0" smtClean="0">
                          <a:solidFill>
                            <a:schemeClr val="bg1"/>
                          </a:solidFill>
                        </a:rPr>
                        <a:t>I</a:t>
                      </a:r>
                      <a:r>
                        <a:rPr lang="en-US" b="1" baseline="0" dirty="0" smtClean="0">
                          <a:solidFill>
                            <a:schemeClr val="bg1"/>
                          </a:solidFill>
                        </a:rPr>
                        <a:t> </a:t>
                      </a:r>
                      <a:r>
                        <a:rPr lang="ru-RU" b="1" baseline="0" dirty="0" err="1" smtClean="0">
                          <a:solidFill>
                            <a:schemeClr val="bg1"/>
                          </a:solidFill>
                        </a:rPr>
                        <a:t>члентали</a:t>
                      </a:r>
                      <a:endParaRPr lang="ru-RU" b="1" dirty="0" smtClean="0">
                        <a:solidFill>
                          <a:schemeClr val="bg1"/>
                        </a:solidFill>
                      </a:endParaRPr>
                    </a:p>
                    <a:p>
                      <a:endParaRPr lang="ru-RU" b="1" dirty="0">
                        <a:solidFill>
                          <a:schemeClr val="bg1"/>
                        </a:solidFill>
                      </a:endParaRPr>
                    </a:p>
                  </a:txBody>
                  <a:tcPr>
                    <a:solidFill>
                      <a:schemeClr val="accent6">
                        <a:lumMod val="50000"/>
                      </a:schemeClr>
                    </a:solidFill>
                  </a:tcPr>
                </a:tc>
              </a:tr>
              <a:tr h="1316905">
                <a:tc>
                  <a:txBody>
                    <a:bodyPr/>
                    <a:lstStyle/>
                    <a:p>
                      <a:r>
                        <a:rPr lang="ru-RU" b="1" dirty="0" smtClean="0">
                          <a:solidFill>
                            <a:schemeClr val="tx1"/>
                          </a:solidFill>
                        </a:rPr>
                        <a:t>б). к</a:t>
                      </a:r>
                      <a:r>
                        <a:rPr lang="en-US" b="1" dirty="0" smtClean="0">
                          <a:solidFill>
                            <a:schemeClr val="tx1"/>
                          </a:solidFill>
                        </a:rPr>
                        <a:t>I</a:t>
                      </a:r>
                      <a:r>
                        <a:rPr lang="ru-RU" b="1" dirty="0" err="1" smtClean="0">
                          <a:solidFill>
                            <a:schemeClr val="tx1"/>
                          </a:solidFill>
                        </a:rPr>
                        <a:t>иибил</a:t>
                      </a:r>
                      <a:r>
                        <a:rPr lang="ru-RU" b="1" dirty="0" smtClean="0">
                          <a:solidFill>
                            <a:schemeClr val="tx1"/>
                          </a:solidFill>
                        </a:rPr>
                        <a:t> </a:t>
                      </a:r>
                      <a:r>
                        <a:rPr lang="ru-RU" b="1" dirty="0" err="1" smtClean="0">
                          <a:solidFill>
                            <a:schemeClr val="tx1"/>
                          </a:solidFill>
                        </a:rPr>
                        <a:t>дараж.чл</a:t>
                      </a:r>
                      <a:r>
                        <a:rPr lang="ru-RU" b="1" dirty="0" smtClean="0">
                          <a:solidFill>
                            <a:schemeClr val="tx1"/>
                          </a:solidFill>
                        </a:rPr>
                        <a:t>.</a:t>
                      </a:r>
                      <a:endParaRPr lang="ru-RU" b="1" dirty="0">
                        <a:solidFill>
                          <a:schemeClr val="tx1"/>
                        </a:solidFill>
                      </a:endParaRPr>
                    </a:p>
                  </a:txBody>
                  <a:tcPr>
                    <a:solidFill>
                      <a:srgbClr val="FFC000"/>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b="1" dirty="0" smtClean="0">
                          <a:solidFill>
                            <a:schemeClr val="tx1"/>
                          </a:solidFill>
                        </a:rPr>
                        <a:t>б). </a:t>
                      </a:r>
                      <a:r>
                        <a:rPr lang="ru-RU" b="1" dirty="0" err="1" smtClean="0">
                          <a:solidFill>
                            <a:schemeClr val="tx1"/>
                          </a:solidFill>
                        </a:rPr>
                        <a:t>запятаябачил</a:t>
                      </a:r>
                      <a:endParaRPr lang="ru-RU" b="1" dirty="0" smtClean="0">
                        <a:solidFill>
                          <a:schemeClr val="tx1"/>
                        </a:solidFill>
                      </a:endParaRPr>
                    </a:p>
                    <a:p>
                      <a:endParaRPr lang="ru-RU" b="1" dirty="0">
                        <a:solidFill>
                          <a:schemeClr val="tx1"/>
                        </a:solidFill>
                      </a:endParaRPr>
                    </a:p>
                  </a:txBody>
                  <a:tcPr>
                    <a:solidFill>
                      <a:schemeClr val="accent4">
                        <a:lumMod val="60000"/>
                        <a:lumOff val="4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b="1" dirty="0" smtClean="0">
                          <a:solidFill>
                            <a:schemeClr val="bg1"/>
                          </a:solidFill>
                        </a:rPr>
                        <a:t>б).</a:t>
                      </a:r>
                      <a:r>
                        <a:rPr lang="ru-RU" b="1" dirty="0" err="1" smtClean="0">
                          <a:solidFill>
                            <a:schemeClr val="bg1"/>
                          </a:solidFill>
                        </a:rPr>
                        <a:t>запятаяби</a:t>
                      </a:r>
                      <a:endParaRPr lang="ru-RU" b="1" dirty="0" smtClean="0">
                        <a:solidFill>
                          <a:schemeClr val="bg1"/>
                        </a:solidFill>
                      </a:endParaRPr>
                    </a:p>
                    <a:p>
                      <a:endParaRPr lang="ru-RU" b="1" dirty="0">
                        <a:solidFill>
                          <a:schemeClr val="bg1"/>
                        </a:solidFill>
                      </a:endParaRPr>
                    </a:p>
                  </a:txBody>
                  <a:tcPr>
                    <a:solidFill>
                      <a:schemeClr val="accent1">
                        <a:lumMod val="7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b="1" dirty="0" smtClean="0">
                          <a:solidFill>
                            <a:schemeClr val="bg1"/>
                          </a:solidFill>
                        </a:rPr>
                        <a:t>б).</a:t>
                      </a:r>
                      <a:r>
                        <a:rPr lang="ru-RU" b="1" dirty="0" err="1" smtClean="0">
                          <a:solidFill>
                            <a:schemeClr val="bg1"/>
                          </a:solidFill>
                        </a:rPr>
                        <a:t>союзуначил</a:t>
                      </a:r>
                      <a:endParaRPr lang="ru-RU" b="1" dirty="0" smtClean="0">
                        <a:solidFill>
                          <a:schemeClr val="bg1"/>
                        </a:solidFill>
                      </a:endParaRPr>
                    </a:p>
                    <a:p>
                      <a:endParaRPr lang="ru-RU" b="1" dirty="0">
                        <a:solidFill>
                          <a:schemeClr val="bg1"/>
                        </a:solidFill>
                      </a:endParaRPr>
                    </a:p>
                  </a:txBody>
                  <a:tcPr>
                    <a:solidFill>
                      <a:srgbClr val="C00000"/>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b="1" dirty="0" smtClean="0">
                          <a:solidFill>
                            <a:schemeClr val="bg1"/>
                          </a:solidFill>
                        </a:rPr>
                        <a:t>б).</a:t>
                      </a:r>
                      <a:r>
                        <a:rPr lang="ru-RU" b="1" dirty="0" err="1" smtClean="0">
                          <a:solidFill>
                            <a:schemeClr val="bg1"/>
                          </a:solidFill>
                        </a:rPr>
                        <a:t>къуллукъла</a:t>
                      </a:r>
                      <a:r>
                        <a:rPr lang="ru-RU" b="1" dirty="0" smtClean="0">
                          <a:solidFill>
                            <a:schemeClr val="bg1"/>
                          </a:solidFill>
                        </a:rPr>
                        <a:t> </a:t>
                      </a:r>
                      <a:r>
                        <a:rPr lang="ru-RU" b="1" dirty="0" err="1" smtClean="0">
                          <a:solidFill>
                            <a:schemeClr val="bg1"/>
                          </a:solidFill>
                        </a:rPr>
                        <a:t>гъайла</a:t>
                      </a:r>
                      <a:r>
                        <a:rPr lang="ru-RU" b="1" dirty="0" smtClean="0">
                          <a:solidFill>
                            <a:schemeClr val="bg1"/>
                          </a:solidFill>
                        </a:rPr>
                        <a:t> бут</a:t>
                      </a:r>
                      <a:r>
                        <a:rPr lang="en-US" b="1" dirty="0" smtClean="0">
                          <a:solidFill>
                            <a:schemeClr val="bg1"/>
                          </a:solidFill>
                        </a:rPr>
                        <a:t>I</a:t>
                      </a:r>
                      <a:r>
                        <a:rPr lang="ru-RU" b="1" dirty="0" err="1" smtClean="0">
                          <a:solidFill>
                            <a:schemeClr val="bg1"/>
                          </a:solidFill>
                        </a:rPr>
                        <a:t>нали</a:t>
                      </a:r>
                      <a:endParaRPr lang="ru-RU" b="1" dirty="0" smtClean="0">
                        <a:solidFill>
                          <a:schemeClr val="bg1"/>
                        </a:solidFill>
                      </a:endParaRPr>
                    </a:p>
                    <a:p>
                      <a:endParaRPr lang="ru-RU" b="1" dirty="0">
                        <a:solidFill>
                          <a:schemeClr val="bg1"/>
                        </a:solidFill>
                      </a:endParaRPr>
                    </a:p>
                  </a:txBody>
                  <a:tcPr>
                    <a:solidFill>
                      <a:schemeClr val="accent6">
                        <a:lumMod val="50000"/>
                      </a:schemeClr>
                    </a:solidFill>
                  </a:tcPr>
                </a:tc>
              </a:tr>
              <a:tr h="131690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b="1" dirty="0" smtClean="0">
                          <a:solidFill>
                            <a:schemeClr val="tx1"/>
                          </a:solidFill>
                        </a:rPr>
                        <a:t>в). чуни</a:t>
                      </a:r>
                      <a:r>
                        <a:rPr lang="ru-RU" b="1" baseline="0" dirty="0" smtClean="0">
                          <a:solidFill>
                            <a:schemeClr val="tx1"/>
                          </a:solidFill>
                        </a:rPr>
                        <a:t> </a:t>
                      </a:r>
                      <a:r>
                        <a:rPr lang="ru-RU" b="1" baseline="0" dirty="0" err="1" smtClean="0">
                          <a:solidFill>
                            <a:schemeClr val="tx1"/>
                          </a:solidFill>
                        </a:rPr>
                        <a:t>ца</a:t>
                      </a:r>
                      <a:r>
                        <a:rPr lang="ru-RU" b="1" baseline="0" dirty="0" smtClean="0">
                          <a:solidFill>
                            <a:schemeClr val="tx1"/>
                          </a:solidFill>
                        </a:rPr>
                        <a:t> </a:t>
                      </a:r>
                      <a:r>
                        <a:rPr lang="ru-RU" b="1" baseline="0" dirty="0" err="1" smtClean="0">
                          <a:solidFill>
                            <a:schemeClr val="tx1"/>
                          </a:solidFill>
                        </a:rPr>
                        <a:t>суайс</a:t>
                      </a:r>
                      <a:r>
                        <a:rPr lang="ru-RU" b="1" baseline="0" dirty="0" smtClean="0">
                          <a:solidFill>
                            <a:schemeClr val="tx1"/>
                          </a:solidFill>
                        </a:rPr>
                        <a:t> </a:t>
                      </a:r>
                      <a:r>
                        <a:rPr lang="ru-RU" b="1" baseline="0" dirty="0" err="1" smtClean="0">
                          <a:solidFill>
                            <a:schemeClr val="tx1"/>
                          </a:solidFill>
                        </a:rPr>
                        <a:t>жаваб</a:t>
                      </a:r>
                      <a:r>
                        <a:rPr lang="ru-RU" b="1" baseline="0" dirty="0" smtClean="0">
                          <a:solidFill>
                            <a:schemeClr val="tx1"/>
                          </a:solidFill>
                        </a:rPr>
                        <a:t> </a:t>
                      </a:r>
                      <a:r>
                        <a:rPr lang="ru-RU" b="1" baseline="0" dirty="0" err="1" smtClean="0">
                          <a:solidFill>
                            <a:schemeClr val="tx1"/>
                          </a:solidFill>
                        </a:rPr>
                        <a:t>лугути,ца</a:t>
                      </a:r>
                      <a:r>
                        <a:rPr lang="ru-RU" b="1" baseline="0" dirty="0" smtClean="0">
                          <a:solidFill>
                            <a:schemeClr val="tx1"/>
                          </a:solidFill>
                        </a:rPr>
                        <a:t> </a:t>
                      </a:r>
                      <a:r>
                        <a:rPr lang="ru-RU" b="1" baseline="0" dirty="0" err="1" smtClean="0">
                          <a:solidFill>
                            <a:schemeClr val="tx1"/>
                          </a:solidFill>
                        </a:rPr>
                        <a:t>членни</a:t>
                      </a:r>
                      <a:r>
                        <a:rPr lang="ru-RU" b="1" baseline="0" dirty="0" smtClean="0">
                          <a:solidFill>
                            <a:schemeClr val="tx1"/>
                          </a:solidFill>
                        </a:rPr>
                        <a:t> </a:t>
                      </a:r>
                      <a:r>
                        <a:rPr lang="ru-RU" b="1" baseline="0" dirty="0" err="1" smtClean="0">
                          <a:solidFill>
                            <a:schemeClr val="tx1"/>
                          </a:solidFill>
                        </a:rPr>
                        <a:t>диубли</a:t>
                      </a:r>
                      <a:r>
                        <a:rPr lang="ru-RU" b="1" baseline="0" dirty="0" smtClean="0">
                          <a:solidFill>
                            <a:schemeClr val="tx1"/>
                          </a:solidFill>
                        </a:rPr>
                        <a:t> </a:t>
                      </a:r>
                      <a:r>
                        <a:rPr lang="ru-RU" b="1" baseline="0" dirty="0" err="1" smtClean="0">
                          <a:solidFill>
                            <a:schemeClr val="tx1"/>
                          </a:solidFill>
                        </a:rPr>
                        <a:t>дашути</a:t>
                      </a:r>
                      <a:endParaRPr lang="ru-RU" b="1" dirty="0" smtClean="0">
                        <a:solidFill>
                          <a:schemeClr val="tx1"/>
                        </a:solidFill>
                      </a:endParaRPr>
                    </a:p>
                    <a:p>
                      <a:endParaRPr lang="ru-RU" b="1" dirty="0">
                        <a:solidFill>
                          <a:schemeClr val="tx1"/>
                        </a:solidFill>
                      </a:endParaRPr>
                    </a:p>
                  </a:txBody>
                  <a:tcPr>
                    <a:solidFill>
                      <a:srgbClr val="FFC000"/>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b="1" dirty="0" smtClean="0">
                          <a:solidFill>
                            <a:schemeClr val="tx1"/>
                          </a:solidFill>
                        </a:rPr>
                        <a:t>в).к</a:t>
                      </a:r>
                      <a:r>
                        <a:rPr lang="en-US" b="1" dirty="0" smtClean="0">
                          <a:solidFill>
                            <a:schemeClr val="tx1"/>
                          </a:solidFill>
                        </a:rPr>
                        <a:t>I</a:t>
                      </a:r>
                      <a:r>
                        <a:rPr lang="ru-RU" b="1" dirty="0" smtClean="0">
                          <a:solidFill>
                            <a:schemeClr val="tx1"/>
                          </a:solidFill>
                        </a:rPr>
                        <a:t>ант</a:t>
                      </a:r>
                      <a:r>
                        <a:rPr lang="en-US" b="1" dirty="0" smtClean="0">
                          <a:solidFill>
                            <a:schemeClr val="tx1"/>
                          </a:solidFill>
                        </a:rPr>
                        <a:t>I</a:t>
                      </a:r>
                      <a:r>
                        <a:rPr lang="ru-RU" b="1" dirty="0" smtClean="0">
                          <a:solidFill>
                            <a:schemeClr val="tx1"/>
                          </a:solidFill>
                        </a:rPr>
                        <a:t> </a:t>
                      </a:r>
                      <a:r>
                        <a:rPr lang="ru-RU" b="1" dirty="0" err="1" smtClean="0">
                          <a:solidFill>
                            <a:schemeClr val="tx1"/>
                          </a:solidFill>
                        </a:rPr>
                        <a:t>ва</a:t>
                      </a:r>
                      <a:r>
                        <a:rPr lang="ru-RU" b="1" dirty="0" smtClean="0">
                          <a:solidFill>
                            <a:schemeClr val="tx1"/>
                          </a:solidFill>
                        </a:rPr>
                        <a:t> </a:t>
                      </a:r>
                      <a:r>
                        <a:rPr lang="ru-RU" b="1" dirty="0" err="1" smtClean="0">
                          <a:solidFill>
                            <a:schemeClr val="tx1"/>
                          </a:solidFill>
                        </a:rPr>
                        <a:t>запятаяличил</a:t>
                      </a:r>
                      <a:endParaRPr lang="ru-RU" b="1" dirty="0" smtClean="0">
                        <a:solidFill>
                          <a:schemeClr val="tx1"/>
                        </a:solidFill>
                      </a:endParaRPr>
                    </a:p>
                    <a:p>
                      <a:endParaRPr lang="ru-RU" b="1" dirty="0">
                        <a:solidFill>
                          <a:schemeClr val="tx1"/>
                        </a:solidFill>
                      </a:endParaRPr>
                    </a:p>
                  </a:txBody>
                  <a:tcPr>
                    <a:solidFill>
                      <a:schemeClr val="accent4">
                        <a:lumMod val="60000"/>
                        <a:lumOff val="4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b="1" dirty="0" smtClean="0">
                          <a:solidFill>
                            <a:schemeClr val="bg1"/>
                          </a:solidFill>
                        </a:rPr>
                        <a:t>в).</a:t>
                      </a:r>
                      <a:r>
                        <a:rPr lang="ru-RU" b="1" dirty="0" err="1" smtClean="0">
                          <a:solidFill>
                            <a:schemeClr val="bg1"/>
                          </a:solidFill>
                        </a:rPr>
                        <a:t>багьлабирнила</a:t>
                      </a:r>
                      <a:r>
                        <a:rPr lang="ru-RU" b="1" baseline="0" dirty="0" smtClean="0">
                          <a:solidFill>
                            <a:schemeClr val="bg1"/>
                          </a:solidFill>
                        </a:rPr>
                        <a:t> </a:t>
                      </a:r>
                      <a:r>
                        <a:rPr lang="ru-RU" b="1" baseline="0" dirty="0" err="1" smtClean="0">
                          <a:solidFill>
                            <a:schemeClr val="bg1"/>
                          </a:solidFill>
                        </a:rPr>
                        <a:t>ишара</a:t>
                      </a:r>
                      <a:r>
                        <a:rPr lang="ru-RU" b="1" baseline="0" dirty="0" smtClean="0">
                          <a:solidFill>
                            <a:schemeClr val="bg1"/>
                          </a:solidFill>
                        </a:rPr>
                        <a:t> </a:t>
                      </a:r>
                      <a:r>
                        <a:rPr lang="ru-RU" b="1" baseline="0" dirty="0" err="1" smtClean="0">
                          <a:solidFill>
                            <a:schemeClr val="bg1"/>
                          </a:solidFill>
                        </a:rPr>
                        <a:t>ках</a:t>
                      </a:r>
                      <a:r>
                        <a:rPr lang="en-US" b="1" baseline="0" dirty="0" smtClean="0">
                          <a:solidFill>
                            <a:schemeClr val="bg1"/>
                          </a:solidFill>
                        </a:rPr>
                        <a:t>I</a:t>
                      </a:r>
                      <a:r>
                        <a:rPr lang="ru-RU" b="1" baseline="0" dirty="0" err="1" smtClean="0">
                          <a:solidFill>
                            <a:schemeClr val="bg1"/>
                          </a:solidFill>
                        </a:rPr>
                        <a:t>ебалта</a:t>
                      </a:r>
                      <a:endParaRPr lang="ru-RU" b="1" dirty="0" smtClean="0">
                        <a:solidFill>
                          <a:schemeClr val="bg1"/>
                        </a:solidFill>
                      </a:endParaRPr>
                    </a:p>
                    <a:p>
                      <a:endParaRPr lang="ru-RU" b="1" dirty="0">
                        <a:solidFill>
                          <a:schemeClr val="bg1"/>
                        </a:solidFill>
                      </a:endParaRPr>
                    </a:p>
                  </a:txBody>
                  <a:tcPr>
                    <a:solidFill>
                      <a:schemeClr val="accent1">
                        <a:lumMod val="75000"/>
                      </a:schemeClr>
                    </a:solidFill>
                  </a:tcPr>
                </a:tc>
                <a:tc>
                  <a:txBody>
                    <a:bodyPr/>
                    <a:lstStyle/>
                    <a:p>
                      <a:r>
                        <a:rPr lang="ru-RU" b="1" dirty="0" smtClean="0">
                          <a:solidFill>
                            <a:schemeClr val="bg1"/>
                          </a:solidFill>
                        </a:rPr>
                        <a:t>в).</a:t>
                      </a:r>
                      <a:r>
                        <a:rPr lang="ru-RU" sz="1800" b="1" dirty="0" err="1" smtClean="0">
                          <a:solidFill>
                            <a:schemeClr val="bg1"/>
                          </a:solidFill>
                        </a:rPr>
                        <a:t>кесекуначил</a:t>
                      </a:r>
                      <a:endParaRPr lang="ru-RU" sz="1800" b="1" dirty="0">
                        <a:solidFill>
                          <a:schemeClr val="bg1"/>
                        </a:solidFill>
                      </a:endParaRPr>
                    </a:p>
                  </a:txBody>
                  <a:tcPr>
                    <a:solidFill>
                      <a:srgbClr val="C00000"/>
                    </a:solidFill>
                  </a:tcPr>
                </a:tc>
                <a:tc>
                  <a:txBody>
                    <a:bodyPr/>
                    <a:lstStyle/>
                    <a:p>
                      <a:r>
                        <a:rPr lang="ru-RU" b="1" dirty="0" smtClean="0">
                          <a:solidFill>
                            <a:schemeClr val="bg1"/>
                          </a:solidFill>
                        </a:rPr>
                        <a:t>в).бек</a:t>
                      </a:r>
                      <a:r>
                        <a:rPr lang="en-US" b="1" dirty="0" smtClean="0">
                          <a:solidFill>
                            <a:schemeClr val="bg1"/>
                          </a:solidFill>
                        </a:rPr>
                        <a:t>I</a:t>
                      </a:r>
                      <a:r>
                        <a:rPr lang="ru-RU" b="1" dirty="0" err="1" smtClean="0">
                          <a:solidFill>
                            <a:schemeClr val="bg1"/>
                          </a:solidFill>
                        </a:rPr>
                        <a:t>ти</a:t>
                      </a:r>
                      <a:r>
                        <a:rPr lang="ru-RU" b="1" baseline="0" dirty="0" smtClean="0">
                          <a:solidFill>
                            <a:schemeClr val="bg1"/>
                          </a:solidFill>
                        </a:rPr>
                        <a:t> </a:t>
                      </a:r>
                      <a:r>
                        <a:rPr lang="ru-RU" b="1" baseline="0" dirty="0" err="1" smtClean="0">
                          <a:solidFill>
                            <a:schemeClr val="bg1"/>
                          </a:solidFill>
                        </a:rPr>
                        <a:t>гъайла</a:t>
                      </a:r>
                      <a:r>
                        <a:rPr lang="ru-RU" b="1" baseline="0" dirty="0" smtClean="0">
                          <a:solidFill>
                            <a:schemeClr val="bg1"/>
                          </a:solidFill>
                        </a:rPr>
                        <a:t> бут</a:t>
                      </a:r>
                      <a:r>
                        <a:rPr lang="en-US" b="1" baseline="0" dirty="0" smtClean="0">
                          <a:solidFill>
                            <a:schemeClr val="bg1"/>
                          </a:solidFill>
                        </a:rPr>
                        <a:t>I</a:t>
                      </a:r>
                      <a:r>
                        <a:rPr lang="ru-RU" b="1" baseline="0" dirty="0" err="1" smtClean="0">
                          <a:solidFill>
                            <a:schemeClr val="bg1"/>
                          </a:solidFill>
                        </a:rPr>
                        <a:t>нали</a:t>
                      </a:r>
                      <a:endParaRPr lang="ru-RU" b="1" dirty="0" smtClean="0">
                        <a:solidFill>
                          <a:schemeClr val="bg1"/>
                        </a:solidFill>
                      </a:endParaRPr>
                    </a:p>
                    <a:p>
                      <a:endParaRPr lang="ru-RU" b="1" dirty="0" smtClean="0">
                        <a:solidFill>
                          <a:schemeClr val="bg1"/>
                        </a:solidFill>
                      </a:endParaRPr>
                    </a:p>
                    <a:p>
                      <a:endParaRPr lang="ru-RU" b="1" dirty="0">
                        <a:solidFill>
                          <a:schemeClr val="bg1"/>
                        </a:solidFill>
                      </a:endParaRPr>
                    </a:p>
                  </a:txBody>
                  <a:tcPr>
                    <a:solidFill>
                      <a:schemeClr val="accent6">
                        <a:lumMod val="50000"/>
                      </a:schemeClr>
                    </a:solidFill>
                  </a:tcPr>
                </a:tc>
              </a:tr>
            </a:tbl>
          </a:graphicData>
        </a:graphic>
      </p:graphicFrame>
    </p:spTree>
  </p:cSld>
  <p:clrMapOvr>
    <a:masterClrMapping/>
  </p:clrMapOvr>
  <p:transition>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6700" b="1" dirty="0" err="1" smtClean="0"/>
              <a:t>Дархьти</a:t>
            </a:r>
            <a:r>
              <a:rPr lang="ru-RU" sz="6700" b="1" dirty="0" smtClean="0"/>
              <a:t> </a:t>
            </a:r>
            <a:r>
              <a:rPr lang="ru-RU" sz="6700" b="1" dirty="0" err="1" smtClean="0"/>
              <a:t>х</a:t>
            </a:r>
            <a:r>
              <a:rPr lang="en-US" sz="6700" b="1" dirty="0" smtClean="0"/>
              <a:t>I</a:t>
            </a:r>
            <a:r>
              <a:rPr lang="ru-RU" sz="6700" b="1" dirty="0" err="1" smtClean="0"/>
              <a:t>урпри</a:t>
            </a:r>
            <a:r>
              <a:rPr lang="ru-RU" sz="6700" b="1" dirty="0" smtClean="0"/>
              <a:t>:</a:t>
            </a:r>
            <a:r>
              <a:rPr lang="ru-RU" dirty="0" smtClean="0"/>
              <a:t/>
            </a:r>
            <a:br>
              <a:rPr lang="ru-RU" dirty="0" smtClean="0"/>
            </a:br>
            <a:endParaRPr lang="ru-RU" dirty="0"/>
          </a:p>
        </p:txBody>
      </p:sp>
      <p:sp>
        <p:nvSpPr>
          <p:cNvPr id="3" name="Содержимое 2"/>
          <p:cNvSpPr>
            <a:spLocks noGrp="1"/>
          </p:cNvSpPr>
          <p:nvPr>
            <p:ph idx="1"/>
          </p:nvPr>
        </p:nvSpPr>
        <p:spPr>
          <a:xfrm>
            <a:off x="457200" y="1785926"/>
            <a:ext cx="8229600" cy="4340237"/>
          </a:xfrm>
        </p:spPr>
        <p:txBody>
          <a:bodyPr>
            <a:normAutofit/>
          </a:bodyPr>
          <a:lstStyle/>
          <a:p>
            <a:pPr algn="ctr">
              <a:buNone/>
            </a:pPr>
            <a:r>
              <a:rPr lang="ru-RU" sz="9600" dirty="0" err="1" smtClean="0"/>
              <a:t>в,б,а,б,в</a:t>
            </a:r>
            <a:r>
              <a:rPr lang="ru-RU" sz="9600" dirty="0" smtClean="0"/>
              <a:t>.</a:t>
            </a:r>
            <a:endParaRPr lang="ru-RU" sz="9600" dirty="0"/>
          </a:p>
        </p:txBody>
      </p:sp>
      <p:pic>
        <p:nvPicPr>
          <p:cNvPr id="4" name="Рисунок 5" descr="7bdd6a2847df.png"/>
          <p:cNvPicPr>
            <a:picLocks noChangeAspect="1"/>
          </p:cNvPicPr>
          <p:nvPr/>
        </p:nvPicPr>
        <p:blipFill>
          <a:blip r:embed="rId2" cstate="screen"/>
          <a:srcRect/>
          <a:stretch>
            <a:fillRect/>
          </a:stretch>
        </p:blipFill>
        <p:spPr bwMode="auto">
          <a:xfrm>
            <a:off x="-252414" y="4406264"/>
            <a:ext cx="4252909" cy="2451736"/>
          </a:xfrm>
          <a:prstGeom prst="rect">
            <a:avLst/>
          </a:prstGeom>
          <a:noFill/>
          <a:ln w="9525">
            <a:noFill/>
            <a:miter lim="800000"/>
            <a:headEnd/>
            <a:tailEnd/>
          </a:ln>
        </p:spPr>
      </p:pic>
    </p:spTree>
  </p:cSld>
  <p:clrMapOvr>
    <a:masterClrMapping/>
  </p:clrMapOvr>
  <p:transition>
    <p:pull dir="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cstate="print">
            <a:lum/>
          </a:blip>
          <a:srcRect/>
          <a:stretch>
            <a:fillRect t="-40000" b="-40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0"/>
            <a:ext cx="8686800" cy="838200"/>
          </a:xfrm>
        </p:spPr>
        <p:txBody>
          <a:bodyPr>
            <a:normAutofit/>
          </a:bodyPr>
          <a:lstStyle/>
          <a:p>
            <a:pPr algn="ctr"/>
            <a:r>
              <a:rPr lang="ru-RU" sz="4000" b="1" dirty="0" smtClean="0"/>
              <a:t>ГЪАЙ ГЬАЛАДЯХ</a:t>
            </a:r>
            <a:r>
              <a:rPr lang="en-US" sz="4000" b="1" dirty="0" err="1" smtClean="0"/>
              <a:t>i</a:t>
            </a:r>
            <a:r>
              <a:rPr lang="ru-RU" sz="4000" b="1" dirty="0" smtClean="0"/>
              <a:t> АРДУКНИ</a:t>
            </a:r>
            <a:endParaRPr lang="ru-RU" sz="4000" b="1" dirty="0"/>
          </a:p>
        </p:txBody>
      </p:sp>
      <p:pic>
        <p:nvPicPr>
          <p:cNvPr id="7" name="Содержимое 6" descr="hello_html_7a1d1130.jpg"/>
          <p:cNvPicPr>
            <a:picLocks noGrp="1" noChangeAspect="1"/>
          </p:cNvPicPr>
          <p:nvPr>
            <p:ph idx="1"/>
          </p:nvPr>
        </p:nvPicPr>
        <p:blipFill>
          <a:blip r:embed="rId4" cstate="print"/>
          <a:stretch>
            <a:fillRect/>
          </a:stretch>
        </p:blipFill>
        <p:spPr>
          <a:xfrm>
            <a:off x="520906" y="1196752"/>
            <a:ext cx="8138955" cy="4883373"/>
          </a:xfrm>
          <a:prstGeom prst="rect">
            <a:avLst/>
          </a:prstGeom>
          <a:solidFill>
            <a:srgbClr val="FFFFFF">
              <a:shade val="85000"/>
            </a:srgbClr>
          </a:solidFill>
          <a:ln w="88900" cap="sq">
            <a:solidFill>
              <a:srgbClr val="800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origen_-_dance_of_the_clouds_(zaycev.net).mp3">
            <a:hlinkClick r:id="" action="ppaction://media"/>
          </p:cNvPr>
          <p:cNvPicPr>
            <a:picLocks noRot="1" noChangeAspect="1"/>
          </p:cNvPicPr>
          <p:nvPr>
            <a:audioFile r:link="rId1"/>
          </p:nvPr>
        </p:nvPicPr>
        <p:blipFill>
          <a:blip r:embed="rId5"/>
          <a:stretch>
            <a:fillRect/>
          </a:stretch>
        </p:blipFill>
        <p:spPr>
          <a:xfrm>
            <a:off x="8143900" y="5715016"/>
            <a:ext cx="304800" cy="304800"/>
          </a:xfrm>
          <a:prstGeom prst="rect">
            <a:avLst/>
          </a:prstGeom>
        </p:spPr>
      </p:pic>
    </p:spTree>
  </p:cSld>
  <p:clrMapOvr>
    <a:masterClrMapping/>
  </p:clrMapOvr>
  <p:transition>
    <p:pull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6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t="-4000" b="-4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7158" y="1214422"/>
            <a:ext cx="8429684" cy="5429288"/>
          </a:xfrm>
        </p:spPr>
        <p:txBody>
          <a:bodyPr>
            <a:noAutofit/>
          </a:bodyPr>
          <a:lstStyle/>
          <a:p>
            <a:pPr algn="ctr"/>
            <a:r>
              <a:rPr lang="ru-RU" sz="3300" b="1" dirty="0" err="1" smtClean="0">
                <a:ln>
                  <a:solidFill>
                    <a:schemeClr val="tx1"/>
                  </a:solidFill>
                </a:ln>
                <a:solidFill>
                  <a:schemeClr val="accent3">
                    <a:lumMod val="50000"/>
                  </a:schemeClr>
                </a:solidFill>
                <a:latin typeface="Times New Roman" pitchFamily="18" charset="0"/>
                <a:cs typeface="Times New Roman" pitchFamily="18" charset="0"/>
              </a:rPr>
              <a:t>Дагъистан</a:t>
            </a:r>
            <a:r>
              <a:rPr lang="ru-RU" sz="3300" b="1" dirty="0" smtClean="0">
                <a:ln>
                  <a:solidFill>
                    <a:schemeClr val="tx1"/>
                  </a:solidFill>
                </a:ln>
                <a:solidFill>
                  <a:schemeClr val="accent3">
                    <a:lumMod val="50000"/>
                  </a:schemeClr>
                </a:solidFill>
                <a:latin typeface="Times New Roman" pitchFamily="18" charset="0"/>
                <a:cs typeface="Times New Roman" pitchFamily="18" charset="0"/>
              </a:rPr>
              <a:t> </a:t>
            </a:r>
            <a:r>
              <a:rPr lang="ru-RU" sz="3300" b="1" dirty="0" err="1" smtClean="0">
                <a:ln>
                  <a:solidFill>
                    <a:schemeClr val="tx1"/>
                  </a:solidFill>
                </a:ln>
                <a:solidFill>
                  <a:schemeClr val="accent3">
                    <a:lumMod val="50000"/>
                  </a:schemeClr>
                </a:solidFill>
                <a:latin typeface="Times New Roman" pitchFamily="18" charset="0"/>
                <a:cs typeface="Times New Roman" pitchFamily="18" charset="0"/>
              </a:rPr>
              <a:t>нушала</a:t>
            </a:r>
            <a:r>
              <a:rPr lang="ru-RU" sz="3300" b="1" dirty="0" smtClean="0">
                <a:ln>
                  <a:solidFill>
                    <a:schemeClr val="tx1"/>
                  </a:solidFill>
                </a:ln>
                <a:solidFill>
                  <a:schemeClr val="accent3">
                    <a:lumMod val="50000"/>
                  </a:schemeClr>
                </a:solidFill>
                <a:latin typeface="Times New Roman" pitchFamily="18" charset="0"/>
                <a:cs typeface="Times New Roman" pitchFamily="18" charset="0"/>
              </a:rPr>
              <a:t> Ват</a:t>
            </a:r>
            <a:r>
              <a:rPr lang="en-US" sz="3300" b="1" dirty="0" smtClean="0">
                <a:ln>
                  <a:solidFill>
                    <a:schemeClr val="tx1"/>
                  </a:solidFill>
                </a:ln>
                <a:solidFill>
                  <a:schemeClr val="accent3">
                    <a:lumMod val="50000"/>
                  </a:schemeClr>
                </a:solidFill>
                <a:latin typeface="Times New Roman" pitchFamily="18" charset="0"/>
                <a:cs typeface="Times New Roman" pitchFamily="18" charset="0"/>
              </a:rPr>
              <a:t>I</a:t>
            </a:r>
            <a:r>
              <a:rPr lang="ru-RU" sz="3300" b="1" dirty="0" smtClean="0">
                <a:ln>
                  <a:solidFill>
                    <a:schemeClr val="tx1"/>
                  </a:solidFill>
                </a:ln>
                <a:solidFill>
                  <a:schemeClr val="accent3">
                    <a:lumMod val="50000"/>
                  </a:schemeClr>
                </a:solidFill>
                <a:latin typeface="Times New Roman" pitchFamily="18" charset="0"/>
                <a:cs typeface="Times New Roman" pitchFamily="18" charset="0"/>
              </a:rPr>
              <a:t>ан </a:t>
            </a:r>
            <a:r>
              <a:rPr lang="ru-RU" sz="3300" b="1" dirty="0" err="1" smtClean="0">
                <a:ln>
                  <a:solidFill>
                    <a:schemeClr val="tx1"/>
                  </a:solidFill>
                </a:ln>
                <a:solidFill>
                  <a:schemeClr val="accent3">
                    <a:lumMod val="50000"/>
                  </a:schemeClr>
                </a:solidFill>
                <a:latin typeface="Times New Roman" pitchFamily="18" charset="0"/>
                <a:cs typeface="Times New Roman" pitchFamily="18" charset="0"/>
              </a:rPr>
              <a:t>саби</a:t>
            </a:r>
            <a:r>
              <a:rPr lang="ru-RU" sz="3300" b="1" dirty="0" smtClean="0">
                <a:ln>
                  <a:solidFill>
                    <a:schemeClr val="tx1"/>
                  </a:solidFill>
                </a:ln>
                <a:solidFill>
                  <a:schemeClr val="accent3">
                    <a:lumMod val="50000"/>
                  </a:schemeClr>
                </a:solidFill>
                <a:latin typeface="Times New Roman" pitchFamily="18" charset="0"/>
                <a:cs typeface="Times New Roman" pitchFamily="18" charset="0"/>
              </a:rPr>
              <a:t>.</a:t>
            </a:r>
            <a:r>
              <a:rPr lang="en-US" sz="3300" b="1" dirty="0" smtClean="0">
                <a:ln>
                  <a:solidFill>
                    <a:schemeClr val="tx1"/>
                  </a:solidFill>
                </a:ln>
                <a:solidFill>
                  <a:schemeClr val="accent3">
                    <a:lumMod val="50000"/>
                  </a:schemeClr>
                </a:solidFill>
                <a:latin typeface="Times New Roman" pitchFamily="18" charset="0"/>
                <a:cs typeface="Times New Roman" pitchFamily="18" charset="0"/>
              </a:rPr>
              <a:t/>
            </a:r>
            <a:br>
              <a:rPr lang="en-US" sz="3300" b="1" dirty="0" smtClean="0">
                <a:ln>
                  <a:solidFill>
                    <a:schemeClr val="tx1"/>
                  </a:solidFill>
                </a:ln>
                <a:solidFill>
                  <a:schemeClr val="accent3">
                    <a:lumMod val="50000"/>
                  </a:schemeClr>
                </a:solidFill>
                <a:latin typeface="Times New Roman" pitchFamily="18" charset="0"/>
                <a:cs typeface="Times New Roman" pitchFamily="18" charset="0"/>
              </a:rPr>
            </a:br>
            <a:r>
              <a:rPr lang="ru-RU" sz="3300" b="1" dirty="0" err="1" smtClean="0">
                <a:ln>
                  <a:solidFill>
                    <a:schemeClr val="tx1"/>
                  </a:solidFill>
                </a:ln>
                <a:solidFill>
                  <a:schemeClr val="accent3">
                    <a:lumMod val="50000"/>
                  </a:schemeClr>
                </a:solidFill>
                <a:latin typeface="Times New Roman" pitchFamily="18" charset="0"/>
                <a:cs typeface="Times New Roman" pitchFamily="18" charset="0"/>
              </a:rPr>
              <a:t>Мях</a:t>
            </a:r>
            <a:r>
              <a:rPr lang="en-US" sz="3300" b="1" dirty="0" smtClean="0">
                <a:ln>
                  <a:solidFill>
                    <a:schemeClr val="tx1"/>
                  </a:solidFill>
                </a:ln>
                <a:solidFill>
                  <a:schemeClr val="accent3">
                    <a:lumMod val="50000"/>
                  </a:schemeClr>
                </a:solidFill>
                <a:latin typeface="Times New Roman" pitchFamily="18" charset="0"/>
                <a:cs typeface="Times New Roman" pitchFamily="18" charset="0"/>
              </a:rPr>
              <a:t>I</a:t>
            </a:r>
            <a:r>
              <a:rPr lang="ru-RU" sz="3300" b="1" dirty="0" err="1" smtClean="0">
                <a:ln>
                  <a:solidFill>
                    <a:schemeClr val="tx1"/>
                  </a:solidFill>
                </a:ln>
                <a:solidFill>
                  <a:schemeClr val="accent3">
                    <a:lumMod val="50000"/>
                  </a:schemeClr>
                </a:solidFill>
                <a:latin typeface="Times New Roman" pitchFamily="18" charset="0"/>
                <a:cs typeface="Times New Roman" pitchFamily="18" charset="0"/>
              </a:rPr>
              <a:t>ячкъала</a:t>
            </a:r>
            <a:r>
              <a:rPr lang="ru-RU" sz="3300" b="1" dirty="0" smtClean="0">
                <a:ln>
                  <a:solidFill>
                    <a:schemeClr val="tx1"/>
                  </a:solidFill>
                </a:ln>
                <a:solidFill>
                  <a:schemeClr val="accent3">
                    <a:lumMod val="50000"/>
                  </a:schemeClr>
                </a:solidFill>
                <a:latin typeface="Times New Roman" pitchFamily="18" charset="0"/>
                <a:cs typeface="Times New Roman" pitchFamily="18" charset="0"/>
              </a:rPr>
              <a:t> </a:t>
            </a:r>
            <a:r>
              <a:rPr lang="ru-RU" sz="3300" b="1" dirty="0" err="1" smtClean="0">
                <a:ln>
                  <a:solidFill>
                    <a:schemeClr val="tx1"/>
                  </a:solidFill>
                </a:ln>
                <a:solidFill>
                  <a:schemeClr val="accent3">
                    <a:lumMod val="50000"/>
                  </a:schemeClr>
                </a:solidFill>
                <a:latin typeface="Times New Roman" pitchFamily="18" charset="0"/>
                <a:cs typeface="Times New Roman" pitchFamily="18" charset="0"/>
              </a:rPr>
              <a:t>илала</a:t>
            </a:r>
            <a:r>
              <a:rPr lang="ru-RU" sz="3300" b="1" dirty="0" smtClean="0">
                <a:ln>
                  <a:solidFill>
                    <a:schemeClr val="tx1"/>
                  </a:solidFill>
                </a:ln>
                <a:solidFill>
                  <a:schemeClr val="accent3">
                    <a:lumMod val="50000"/>
                  </a:schemeClr>
                </a:solidFill>
                <a:latin typeface="Times New Roman" pitchFamily="18" charset="0"/>
                <a:cs typeface="Times New Roman" pitchFamily="18" charset="0"/>
              </a:rPr>
              <a:t> </a:t>
            </a:r>
            <a:r>
              <a:rPr lang="ru-RU" sz="3300" b="1" dirty="0" err="1" smtClean="0">
                <a:ln>
                  <a:solidFill>
                    <a:schemeClr val="tx1"/>
                  </a:solidFill>
                </a:ln>
                <a:solidFill>
                  <a:schemeClr val="accent3">
                    <a:lumMod val="50000"/>
                  </a:schemeClr>
                </a:solidFill>
                <a:latin typeface="Times New Roman" pitchFamily="18" charset="0"/>
                <a:cs typeface="Times New Roman" pitchFamily="18" charset="0"/>
              </a:rPr>
              <a:t>тахшагьар</a:t>
            </a:r>
            <a:r>
              <a:rPr lang="ru-RU" sz="3300" b="1" dirty="0" smtClean="0">
                <a:ln>
                  <a:solidFill>
                    <a:schemeClr val="tx1"/>
                  </a:solidFill>
                </a:ln>
                <a:solidFill>
                  <a:schemeClr val="accent3">
                    <a:lumMod val="50000"/>
                  </a:schemeClr>
                </a:solidFill>
                <a:latin typeface="Times New Roman" pitchFamily="18" charset="0"/>
                <a:cs typeface="Times New Roman" pitchFamily="18" charset="0"/>
              </a:rPr>
              <a:t> </a:t>
            </a:r>
            <a:r>
              <a:rPr lang="ru-RU" sz="3300" b="1" dirty="0" err="1" smtClean="0">
                <a:ln>
                  <a:solidFill>
                    <a:schemeClr val="tx1"/>
                  </a:solidFill>
                </a:ln>
                <a:solidFill>
                  <a:schemeClr val="accent3">
                    <a:lumMod val="50000"/>
                  </a:schemeClr>
                </a:solidFill>
                <a:latin typeface="Times New Roman" pitchFamily="18" charset="0"/>
                <a:cs typeface="Times New Roman" pitchFamily="18" charset="0"/>
              </a:rPr>
              <a:t>саби</a:t>
            </a:r>
            <a:r>
              <a:rPr lang="ru-RU" sz="3300" b="1" dirty="0" smtClean="0">
                <a:ln>
                  <a:solidFill>
                    <a:schemeClr val="tx1"/>
                  </a:solidFill>
                </a:ln>
                <a:solidFill>
                  <a:schemeClr val="accent3">
                    <a:lumMod val="50000"/>
                  </a:schemeClr>
                </a:solidFill>
                <a:latin typeface="Times New Roman" pitchFamily="18" charset="0"/>
                <a:cs typeface="Times New Roman" pitchFamily="18" charset="0"/>
              </a:rPr>
              <a:t>. </a:t>
            </a:r>
            <a:r>
              <a:rPr lang="ru-RU" sz="3300" b="1" dirty="0" err="1" smtClean="0">
                <a:ln>
                  <a:solidFill>
                    <a:schemeClr val="tx1"/>
                  </a:solidFill>
                </a:ln>
                <a:solidFill>
                  <a:schemeClr val="accent3">
                    <a:lumMod val="50000"/>
                  </a:schemeClr>
                </a:solidFill>
                <a:latin typeface="Times New Roman" pitchFamily="18" charset="0"/>
                <a:cs typeface="Times New Roman" pitchFamily="18" charset="0"/>
              </a:rPr>
              <a:t>Дагъиста</a:t>
            </a:r>
            <a:r>
              <a:rPr lang="ru-RU" sz="3300" b="1" dirty="0" smtClean="0">
                <a:ln>
                  <a:solidFill>
                    <a:schemeClr val="tx1"/>
                  </a:solidFill>
                </a:ln>
                <a:solidFill>
                  <a:schemeClr val="accent3">
                    <a:lumMod val="50000"/>
                  </a:schemeClr>
                </a:solidFill>
                <a:latin typeface="Times New Roman" pitchFamily="18" charset="0"/>
                <a:cs typeface="Times New Roman" pitchFamily="18" charset="0"/>
              </a:rPr>
              <a:t> </a:t>
            </a:r>
            <a:r>
              <a:rPr lang="ru-RU" sz="3300" b="1" dirty="0" err="1" smtClean="0">
                <a:ln>
                  <a:solidFill>
                    <a:schemeClr val="tx1"/>
                  </a:solidFill>
                </a:ln>
                <a:solidFill>
                  <a:schemeClr val="accent3">
                    <a:lumMod val="50000"/>
                  </a:schemeClr>
                </a:solidFill>
                <a:latin typeface="Times New Roman" pitchFamily="18" charset="0"/>
                <a:cs typeface="Times New Roman" pitchFamily="18" charset="0"/>
              </a:rPr>
              <a:t>дубуртачир</a:t>
            </a:r>
            <a:r>
              <a:rPr lang="ru-RU" sz="3300" b="1" dirty="0" smtClean="0">
                <a:ln>
                  <a:solidFill>
                    <a:schemeClr val="tx1"/>
                  </a:solidFill>
                </a:ln>
                <a:solidFill>
                  <a:schemeClr val="accent3">
                    <a:lumMod val="50000"/>
                  </a:schemeClr>
                </a:solidFill>
                <a:latin typeface="Times New Roman" pitchFamily="18" charset="0"/>
                <a:cs typeface="Times New Roman" pitchFamily="18" charset="0"/>
              </a:rPr>
              <a:t> маза </a:t>
            </a:r>
            <a:br>
              <a:rPr lang="ru-RU" sz="3300" b="1" dirty="0" smtClean="0">
                <a:ln>
                  <a:solidFill>
                    <a:schemeClr val="tx1"/>
                  </a:solidFill>
                </a:ln>
                <a:solidFill>
                  <a:schemeClr val="accent3">
                    <a:lumMod val="50000"/>
                  </a:schemeClr>
                </a:solidFill>
                <a:latin typeface="Times New Roman" pitchFamily="18" charset="0"/>
                <a:cs typeface="Times New Roman" pitchFamily="18" charset="0"/>
              </a:rPr>
            </a:br>
            <a:r>
              <a:rPr lang="ru-RU" sz="3300" b="1" dirty="0" err="1" smtClean="0">
                <a:ln>
                  <a:solidFill>
                    <a:schemeClr val="tx1"/>
                  </a:solidFill>
                </a:ln>
                <a:solidFill>
                  <a:schemeClr val="accent3">
                    <a:lumMod val="50000"/>
                  </a:schemeClr>
                </a:solidFill>
                <a:latin typeface="Times New Roman" pitchFamily="18" charset="0"/>
                <a:cs typeface="Times New Roman" pitchFamily="18" charset="0"/>
              </a:rPr>
              <a:t>ва</a:t>
            </a:r>
            <a:r>
              <a:rPr lang="ru-RU" sz="3300" b="1" dirty="0" smtClean="0">
                <a:ln>
                  <a:solidFill>
                    <a:schemeClr val="tx1"/>
                  </a:solidFill>
                </a:ln>
                <a:solidFill>
                  <a:schemeClr val="accent3">
                    <a:lumMod val="50000"/>
                  </a:schemeClr>
                </a:solidFill>
                <a:latin typeface="Times New Roman" pitchFamily="18" charset="0"/>
                <a:cs typeface="Times New Roman" pitchFamily="18" charset="0"/>
              </a:rPr>
              <a:t>  </a:t>
            </a:r>
            <a:r>
              <a:rPr lang="ru-RU" sz="3300" b="1" dirty="0" err="1" smtClean="0">
                <a:ln>
                  <a:solidFill>
                    <a:schemeClr val="tx1"/>
                  </a:solidFill>
                </a:ln>
                <a:solidFill>
                  <a:schemeClr val="accent3">
                    <a:lumMod val="50000"/>
                  </a:schemeClr>
                </a:solidFill>
                <a:latin typeface="Times New Roman" pitchFamily="18" charset="0"/>
                <a:cs typeface="Times New Roman" pitchFamily="18" charset="0"/>
              </a:rPr>
              <a:t>х</a:t>
            </a:r>
            <a:r>
              <a:rPr lang="en-US" sz="3300" b="1" dirty="0" smtClean="0">
                <a:ln>
                  <a:solidFill>
                    <a:schemeClr val="tx1"/>
                  </a:solidFill>
                </a:ln>
                <a:solidFill>
                  <a:schemeClr val="accent3">
                    <a:lumMod val="50000"/>
                  </a:schemeClr>
                </a:solidFill>
                <a:latin typeface="Times New Roman" pitchFamily="18" charset="0"/>
                <a:cs typeface="Times New Roman" pitchFamily="18" charset="0"/>
              </a:rPr>
              <a:t>I</a:t>
            </a:r>
            <a:r>
              <a:rPr lang="ru-RU" sz="3300" b="1" dirty="0" err="1" smtClean="0">
                <a:ln>
                  <a:solidFill>
                    <a:schemeClr val="tx1"/>
                  </a:solidFill>
                </a:ln>
                <a:solidFill>
                  <a:schemeClr val="accent3">
                    <a:lumMod val="50000"/>
                  </a:schemeClr>
                </a:solidFill>
                <a:latin typeface="Times New Roman" pitchFamily="18" charset="0"/>
                <a:cs typeface="Times New Roman" pitchFamily="18" charset="0"/>
              </a:rPr>
              <a:t>яйванти</a:t>
            </a:r>
            <a:r>
              <a:rPr lang="ru-RU" sz="3300" b="1" dirty="0" smtClean="0">
                <a:ln>
                  <a:solidFill>
                    <a:schemeClr val="tx1"/>
                  </a:solidFill>
                </a:ln>
                <a:solidFill>
                  <a:schemeClr val="accent3">
                    <a:lumMod val="50000"/>
                  </a:schemeClr>
                </a:solidFill>
                <a:latin typeface="Times New Roman" pitchFamily="18" charset="0"/>
                <a:cs typeface="Times New Roman" pitchFamily="18" charset="0"/>
              </a:rPr>
              <a:t> </a:t>
            </a:r>
            <a:r>
              <a:rPr lang="ru-RU" sz="3300" b="1" dirty="0" err="1" smtClean="0">
                <a:ln>
                  <a:solidFill>
                    <a:schemeClr val="tx1"/>
                  </a:solidFill>
                </a:ln>
                <a:solidFill>
                  <a:schemeClr val="accent3">
                    <a:lumMod val="50000"/>
                  </a:schemeClr>
                </a:solidFill>
                <a:latin typeface="Times New Roman" pitchFamily="18" charset="0"/>
                <a:cs typeface="Times New Roman" pitchFamily="18" charset="0"/>
              </a:rPr>
              <a:t>адилкьули</a:t>
            </a:r>
            <a:r>
              <a:rPr lang="ru-RU" sz="3300" b="1" dirty="0" smtClean="0">
                <a:ln>
                  <a:solidFill>
                    <a:schemeClr val="tx1"/>
                  </a:solidFill>
                </a:ln>
                <a:solidFill>
                  <a:schemeClr val="accent3">
                    <a:lumMod val="50000"/>
                  </a:schemeClr>
                </a:solidFill>
                <a:latin typeface="Times New Roman" pitchFamily="18" charset="0"/>
                <a:cs typeface="Times New Roman" pitchFamily="18" charset="0"/>
              </a:rPr>
              <a:t> сари.</a:t>
            </a:r>
            <a:br>
              <a:rPr lang="ru-RU" sz="3300" b="1" dirty="0" smtClean="0">
                <a:ln>
                  <a:solidFill>
                    <a:schemeClr val="tx1"/>
                  </a:solidFill>
                </a:ln>
                <a:solidFill>
                  <a:schemeClr val="accent3">
                    <a:lumMod val="50000"/>
                  </a:schemeClr>
                </a:solidFill>
                <a:latin typeface="Times New Roman" pitchFamily="18" charset="0"/>
                <a:cs typeface="Times New Roman" pitchFamily="18" charset="0"/>
              </a:rPr>
            </a:br>
            <a:r>
              <a:rPr lang="ru-RU" sz="3300" b="1" dirty="0" err="1" smtClean="0">
                <a:ln>
                  <a:solidFill>
                    <a:schemeClr val="tx1"/>
                  </a:solidFill>
                </a:ln>
                <a:solidFill>
                  <a:schemeClr val="accent3">
                    <a:lumMod val="50000"/>
                  </a:schemeClr>
                </a:solidFill>
                <a:latin typeface="Times New Roman" pitchFamily="18" charset="0"/>
                <a:cs typeface="Times New Roman" pitchFamily="18" charset="0"/>
              </a:rPr>
              <a:t>Шагьарла</a:t>
            </a:r>
            <a:r>
              <a:rPr lang="ru-RU" sz="3300" b="1" dirty="0" smtClean="0">
                <a:ln>
                  <a:solidFill>
                    <a:schemeClr val="tx1"/>
                  </a:solidFill>
                </a:ln>
                <a:solidFill>
                  <a:schemeClr val="accent3">
                    <a:lumMod val="50000"/>
                  </a:schemeClr>
                </a:solidFill>
                <a:latin typeface="Times New Roman" pitchFamily="18" charset="0"/>
                <a:cs typeface="Times New Roman" pitchFamily="18" charset="0"/>
              </a:rPr>
              <a:t> </a:t>
            </a:r>
            <a:r>
              <a:rPr lang="ru-RU" sz="3300" b="1" dirty="0" err="1" smtClean="0">
                <a:ln>
                  <a:solidFill>
                    <a:schemeClr val="tx1"/>
                  </a:solidFill>
                </a:ln>
                <a:solidFill>
                  <a:schemeClr val="accent3">
                    <a:lumMod val="50000"/>
                  </a:schemeClr>
                </a:solidFill>
                <a:latin typeface="Times New Roman" pitchFamily="18" charset="0"/>
                <a:cs typeface="Times New Roman" pitchFamily="18" charset="0"/>
              </a:rPr>
              <a:t>адамти</a:t>
            </a:r>
            <a:r>
              <a:rPr lang="ru-RU" sz="3300" b="1" dirty="0" smtClean="0">
                <a:ln>
                  <a:solidFill>
                    <a:schemeClr val="tx1"/>
                  </a:solidFill>
                </a:ln>
                <a:solidFill>
                  <a:schemeClr val="accent3">
                    <a:lumMod val="50000"/>
                  </a:schemeClr>
                </a:solidFill>
                <a:latin typeface="Times New Roman" pitchFamily="18" charset="0"/>
                <a:cs typeface="Times New Roman" pitchFamily="18" charset="0"/>
              </a:rPr>
              <a:t> </a:t>
            </a:r>
            <a:r>
              <a:rPr lang="ru-RU" sz="3300" b="1" dirty="0" err="1" smtClean="0">
                <a:ln>
                  <a:solidFill>
                    <a:schemeClr val="tx1"/>
                  </a:solidFill>
                </a:ln>
                <a:solidFill>
                  <a:schemeClr val="accent3">
                    <a:lumMod val="50000"/>
                  </a:schemeClr>
                </a:solidFill>
                <a:latin typeface="Times New Roman" pitchFamily="18" charset="0"/>
                <a:cs typeface="Times New Roman" pitchFamily="18" charset="0"/>
              </a:rPr>
              <a:t>илдала</a:t>
            </a:r>
            <a:r>
              <a:rPr lang="ru-RU" sz="3300" b="1" dirty="0" smtClean="0">
                <a:ln>
                  <a:solidFill>
                    <a:schemeClr val="tx1"/>
                  </a:solidFill>
                </a:ln>
                <a:solidFill>
                  <a:schemeClr val="accent3">
                    <a:lumMod val="50000"/>
                  </a:schemeClr>
                </a:solidFill>
                <a:latin typeface="Times New Roman" pitchFamily="18" charset="0"/>
                <a:cs typeface="Times New Roman" pitchFamily="18" charset="0"/>
              </a:rPr>
              <a:t> </a:t>
            </a:r>
            <a:r>
              <a:rPr lang="ru-RU" sz="3300" b="1" dirty="0" err="1" smtClean="0">
                <a:ln>
                  <a:solidFill>
                    <a:schemeClr val="tx1"/>
                  </a:solidFill>
                </a:ln>
                <a:solidFill>
                  <a:schemeClr val="accent3">
                    <a:lumMod val="50000"/>
                  </a:schemeClr>
                </a:solidFill>
                <a:latin typeface="Times New Roman" pitchFamily="18" charset="0"/>
                <a:cs typeface="Times New Roman" pitchFamily="18" charset="0"/>
              </a:rPr>
              <a:t>диъбачил,ниъличил,нусиличил</a:t>
            </a:r>
            <a:r>
              <a:rPr lang="ru-RU" sz="3300" b="1" dirty="0" smtClean="0">
                <a:ln>
                  <a:solidFill>
                    <a:schemeClr val="tx1"/>
                  </a:solidFill>
                </a:ln>
                <a:solidFill>
                  <a:schemeClr val="accent3">
                    <a:lumMod val="50000"/>
                  </a:schemeClr>
                </a:solidFill>
                <a:latin typeface="Times New Roman" pitchFamily="18" charset="0"/>
                <a:cs typeface="Times New Roman" pitchFamily="18" charset="0"/>
              </a:rPr>
              <a:t>,</a:t>
            </a:r>
            <a:br>
              <a:rPr lang="ru-RU" sz="3300" b="1" dirty="0" smtClean="0">
                <a:ln>
                  <a:solidFill>
                    <a:schemeClr val="tx1"/>
                  </a:solidFill>
                </a:ln>
                <a:solidFill>
                  <a:schemeClr val="accent3">
                    <a:lumMod val="50000"/>
                  </a:schemeClr>
                </a:solidFill>
                <a:latin typeface="Times New Roman" pitchFamily="18" charset="0"/>
                <a:cs typeface="Times New Roman" pitchFamily="18" charset="0"/>
              </a:rPr>
            </a:br>
            <a:r>
              <a:rPr lang="ru-RU" sz="3300" b="1" dirty="0" err="1" smtClean="0">
                <a:ln>
                  <a:solidFill>
                    <a:schemeClr val="tx1"/>
                  </a:solidFill>
                </a:ln>
                <a:solidFill>
                  <a:schemeClr val="accent3">
                    <a:lumMod val="50000"/>
                  </a:schemeClr>
                </a:solidFill>
                <a:latin typeface="Times New Roman" pitchFamily="18" charset="0"/>
                <a:cs typeface="Times New Roman" pitchFamily="18" charset="0"/>
              </a:rPr>
              <a:t>нерхличил</a:t>
            </a:r>
            <a:r>
              <a:rPr lang="ru-RU" sz="3300" b="1" dirty="0" smtClean="0">
                <a:ln>
                  <a:solidFill>
                    <a:schemeClr val="tx1"/>
                  </a:solidFill>
                </a:ln>
                <a:solidFill>
                  <a:schemeClr val="accent3">
                    <a:lumMod val="50000"/>
                  </a:schemeClr>
                </a:solidFill>
                <a:latin typeface="Times New Roman" pitchFamily="18" charset="0"/>
                <a:cs typeface="Times New Roman" pitchFamily="18" charset="0"/>
              </a:rPr>
              <a:t> г</a:t>
            </a:r>
            <a:r>
              <a:rPr lang="en-US" sz="3300" b="1" dirty="0" smtClean="0">
                <a:ln>
                  <a:solidFill>
                    <a:schemeClr val="tx1"/>
                  </a:solidFill>
                </a:ln>
                <a:solidFill>
                  <a:schemeClr val="accent3">
                    <a:lumMod val="50000"/>
                  </a:schemeClr>
                </a:solidFill>
                <a:latin typeface="Times New Roman" pitchFamily="18" charset="0"/>
                <a:cs typeface="Times New Roman" pitchFamily="18" charset="0"/>
              </a:rPr>
              <a:t>I</a:t>
            </a:r>
            <a:r>
              <a:rPr lang="ru-RU" sz="3300" b="1" dirty="0" err="1" smtClean="0">
                <a:ln>
                  <a:solidFill>
                    <a:schemeClr val="tx1"/>
                  </a:solidFill>
                </a:ln>
                <a:solidFill>
                  <a:schemeClr val="accent3">
                    <a:lumMod val="50000"/>
                  </a:schemeClr>
                </a:solidFill>
                <a:latin typeface="Times New Roman" pitchFamily="18" charset="0"/>
                <a:cs typeface="Times New Roman" pitchFamily="18" charset="0"/>
              </a:rPr>
              <a:t>еббурцули</a:t>
            </a:r>
            <a:r>
              <a:rPr lang="ru-RU" sz="3300" b="1" dirty="0" smtClean="0">
                <a:ln>
                  <a:solidFill>
                    <a:schemeClr val="tx1"/>
                  </a:solidFill>
                </a:ln>
                <a:solidFill>
                  <a:schemeClr val="accent3">
                    <a:lumMod val="50000"/>
                  </a:schemeClr>
                </a:solidFill>
                <a:latin typeface="Times New Roman" pitchFamily="18" charset="0"/>
                <a:cs typeface="Times New Roman" pitchFamily="18" charset="0"/>
              </a:rPr>
              <a:t> </a:t>
            </a:r>
            <a:r>
              <a:rPr lang="ru-RU" sz="3300" b="1" dirty="0" err="1" smtClean="0">
                <a:ln>
                  <a:solidFill>
                    <a:schemeClr val="tx1"/>
                  </a:solidFill>
                </a:ln>
                <a:solidFill>
                  <a:schemeClr val="accent3">
                    <a:lumMod val="50000"/>
                  </a:schemeClr>
                </a:solidFill>
                <a:latin typeface="Times New Roman" pitchFamily="18" charset="0"/>
                <a:cs typeface="Times New Roman" pitchFamily="18" charset="0"/>
              </a:rPr>
              <a:t>саби.Дагъистайзиб</a:t>
            </a:r>
            <a:r>
              <a:rPr lang="ru-RU" sz="3300" b="1" dirty="0" smtClean="0">
                <a:ln>
                  <a:solidFill>
                    <a:schemeClr val="tx1"/>
                  </a:solidFill>
                </a:ln>
                <a:solidFill>
                  <a:schemeClr val="accent3">
                    <a:lumMod val="50000"/>
                  </a:schemeClr>
                </a:solidFill>
                <a:latin typeface="Times New Roman" pitchFamily="18" charset="0"/>
                <a:cs typeface="Times New Roman" pitchFamily="18" charset="0"/>
              </a:rPr>
              <a:t> </a:t>
            </a:r>
            <a:r>
              <a:rPr lang="ru-RU" sz="3300" b="1" dirty="0" err="1" smtClean="0">
                <a:ln>
                  <a:solidFill>
                    <a:schemeClr val="tx1"/>
                  </a:solidFill>
                </a:ln>
                <a:solidFill>
                  <a:schemeClr val="accent3">
                    <a:lumMod val="50000"/>
                  </a:schemeClr>
                </a:solidFill>
                <a:latin typeface="Times New Roman" pitchFamily="18" charset="0"/>
                <a:cs typeface="Times New Roman" pitchFamily="18" charset="0"/>
              </a:rPr>
              <a:t>х</a:t>
            </a:r>
            <a:r>
              <a:rPr lang="en-US" sz="3300" b="1" dirty="0" smtClean="0">
                <a:ln>
                  <a:solidFill>
                    <a:schemeClr val="tx1"/>
                  </a:solidFill>
                </a:ln>
                <a:solidFill>
                  <a:schemeClr val="accent3">
                    <a:lumMod val="50000"/>
                  </a:schemeClr>
                </a:solidFill>
                <a:latin typeface="Times New Roman" pitchFamily="18" charset="0"/>
                <a:cs typeface="Times New Roman" pitchFamily="18" charset="0"/>
              </a:rPr>
              <a:t>I</a:t>
            </a:r>
            <a:r>
              <a:rPr lang="ru-RU" sz="3300" b="1" dirty="0" err="1" smtClean="0">
                <a:ln>
                  <a:solidFill>
                    <a:schemeClr val="tx1"/>
                  </a:solidFill>
                </a:ln>
                <a:solidFill>
                  <a:schemeClr val="accent3">
                    <a:lumMod val="50000"/>
                  </a:schemeClr>
                </a:solidFill>
                <a:latin typeface="Times New Roman" pitchFamily="18" charset="0"/>
                <a:cs typeface="Times New Roman" pitchFamily="18" charset="0"/>
              </a:rPr>
              <a:t>ябц</a:t>
            </a:r>
            <a:r>
              <a:rPr lang="en-US" sz="3300" b="1" dirty="0" smtClean="0">
                <a:ln>
                  <a:solidFill>
                    <a:schemeClr val="tx1"/>
                  </a:solidFill>
                </a:ln>
                <a:solidFill>
                  <a:schemeClr val="accent3">
                    <a:lumMod val="50000"/>
                  </a:schemeClr>
                </a:solidFill>
                <a:latin typeface="Times New Roman" pitchFamily="18" charset="0"/>
                <a:cs typeface="Times New Roman" pitchFamily="18" charset="0"/>
              </a:rPr>
              <a:t>I</a:t>
            </a:r>
            <a:r>
              <a:rPr lang="ru-RU" sz="3300" b="1" dirty="0" err="1" smtClean="0">
                <a:ln>
                  <a:solidFill>
                    <a:schemeClr val="tx1"/>
                  </a:solidFill>
                </a:ln>
                <a:solidFill>
                  <a:schemeClr val="accent3">
                    <a:lumMod val="50000"/>
                  </a:schemeClr>
                </a:solidFill>
                <a:latin typeface="Times New Roman" pitchFamily="18" charset="0"/>
                <a:cs typeface="Times New Roman" pitchFamily="18" charset="0"/>
              </a:rPr>
              <a:t>айчибра</a:t>
            </a:r>
            <a:r>
              <a:rPr lang="ru-RU" sz="3300" b="1" dirty="0" smtClean="0">
                <a:ln>
                  <a:solidFill>
                    <a:schemeClr val="tx1"/>
                  </a:solidFill>
                </a:ln>
                <a:solidFill>
                  <a:schemeClr val="accent3">
                    <a:lumMod val="50000"/>
                  </a:schemeClr>
                </a:solidFill>
                <a:latin typeface="Times New Roman" pitchFamily="18" charset="0"/>
                <a:cs typeface="Times New Roman" pitchFamily="18" charset="0"/>
              </a:rPr>
              <a:t> </a:t>
            </a:r>
            <a:r>
              <a:rPr lang="ru-RU" sz="3300" b="1" dirty="0" err="1" smtClean="0">
                <a:ln>
                  <a:solidFill>
                    <a:schemeClr val="tx1"/>
                  </a:solidFill>
                </a:ln>
                <a:solidFill>
                  <a:schemeClr val="accent3">
                    <a:lumMod val="50000"/>
                  </a:schemeClr>
                </a:solidFill>
                <a:latin typeface="Times New Roman" pitchFamily="18" charset="0"/>
                <a:cs typeface="Times New Roman" pitchFamily="18" charset="0"/>
              </a:rPr>
              <a:t>имц</a:t>
            </a:r>
            <a:r>
              <a:rPr lang="en-US" sz="3300" b="1" dirty="0" smtClean="0">
                <a:ln>
                  <a:solidFill>
                    <a:schemeClr val="tx1"/>
                  </a:solidFill>
                </a:ln>
                <a:solidFill>
                  <a:schemeClr val="accent3">
                    <a:lumMod val="50000"/>
                  </a:schemeClr>
                </a:solidFill>
                <a:latin typeface="Times New Roman" pitchFamily="18" charset="0"/>
                <a:cs typeface="Times New Roman" pitchFamily="18" charset="0"/>
              </a:rPr>
              <a:t>I</a:t>
            </a:r>
            <a:r>
              <a:rPr lang="ru-RU" sz="3300" b="1" dirty="0" smtClean="0">
                <a:ln>
                  <a:solidFill>
                    <a:schemeClr val="tx1"/>
                  </a:solidFill>
                </a:ln>
                <a:solidFill>
                  <a:schemeClr val="accent3">
                    <a:lumMod val="50000"/>
                  </a:schemeClr>
                </a:solidFill>
                <a:latin typeface="Times New Roman" pitchFamily="18" charset="0"/>
                <a:cs typeface="Times New Roman" pitchFamily="18" charset="0"/>
              </a:rPr>
              <a:t>али </a:t>
            </a:r>
            <a:r>
              <a:rPr lang="ru-RU" sz="3300" b="1" dirty="0" err="1" smtClean="0">
                <a:ln>
                  <a:solidFill>
                    <a:schemeClr val="tx1"/>
                  </a:solidFill>
                </a:ln>
                <a:solidFill>
                  <a:schemeClr val="accent3">
                    <a:lumMod val="50000"/>
                  </a:schemeClr>
                </a:solidFill>
                <a:latin typeface="Times New Roman" pitchFamily="18" charset="0"/>
                <a:cs typeface="Times New Roman" pitchFamily="18" charset="0"/>
              </a:rPr>
              <a:t>миллатла</a:t>
            </a:r>
            <a:r>
              <a:rPr lang="ru-RU" sz="3300" b="1" dirty="0" smtClean="0">
                <a:ln>
                  <a:solidFill>
                    <a:schemeClr val="tx1"/>
                  </a:solidFill>
                </a:ln>
                <a:solidFill>
                  <a:schemeClr val="accent3">
                    <a:lumMod val="50000"/>
                  </a:schemeClr>
                </a:solidFill>
                <a:latin typeface="Times New Roman" pitchFamily="18" charset="0"/>
                <a:cs typeface="Times New Roman" pitchFamily="18" charset="0"/>
              </a:rPr>
              <a:t> </a:t>
            </a:r>
            <a:r>
              <a:rPr lang="ru-RU" sz="3300" b="1" dirty="0" err="1" smtClean="0">
                <a:ln>
                  <a:solidFill>
                    <a:schemeClr val="tx1"/>
                  </a:solidFill>
                </a:ln>
                <a:solidFill>
                  <a:schemeClr val="accent3">
                    <a:lumMod val="50000"/>
                  </a:schemeClr>
                </a:solidFill>
                <a:latin typeface="Times New Roman" pitchFamily="18" charset="0"/>
                <a:cs typeface="Times New Roman" pitchFamily="18" charset="0"/>
              </a:rPr>
              <a:t>адамти</a:t>
            </a:r>
            <a:r>
              <a:rPr lang="ru-RU" sz="3300" b="1" dirty="0" smtClean="0">
                <a:ln>
                  <a:solidFill>
                    <a:schemeClr val="tx1"/>
                  </a:solidFill>
                </a:ln>
                <a:solidFill>
                  <a:schemeClr val="accent3">
                    <a:lumMod val="50000"/>
                  </a:schemeClr>
                </a:solidFill>
                <a:latin typeface="Times New Roman" pitchFamily="18" charset="0"/>
                <a:cs typeface="Times New Roman" pitchFamily="18" charset="0"/>
              </a:rPr>
              <a:t> </a:t>
            </a:r>
            <a:r>
              <a:rPr lang="ru-RU" sz="3300" b="1" dirty="0" err="1" smtClean="0">
                <a:ln>
                  <a:solidFill>
                    <a:schemeClr val="tx1"/>
                  </a:solidFill>
                </a:ln>
                <a:solidFill>
                  <a:schemeClr val="accent3">
                    <a:lumMod val="50000"/>
                  </a:schemeClr>
                </a:solidFill>
                <a:latin typeface="Times New Roman" pitchFamily="18" charset="0"/>
                <a:cs typeface="Times New Roman" pitchFamily="18" charset="0"/>
              </a:rPr>
              <a:t>х</a:t>
            </a:r>
            <a:r>
              <a:rPr lang="en-US" sz="3300" b="1" dirty="0" smtClean="0">
                <a:ln>
                  <a:solidFill>
                    <a:schemeClr val="tx1"/>
                  </a:solidFill>
                </a:ln>
                <a:solidFill>
                  <a:schemeClr val="accent3">
                    <a:lumMod val="50000"/>
                  </a:schemeClr>
                </a:solidFill>
                <a:latin typeface="Times New Roman" pitchFamily="18" charset="0"/>
                <a:cs typeface="Times New Roman" pitchFamily="18" charset="0"/>
              </a:rPr>
              <a:t>I</a:t>
            </a:r>
            <a:r>
              <a:rPr lang="ru-RU" sz="3300" b="1" dirty="0" err="1" smtClean="0">
                <a:ln>
                  <a:solidFill>
                    <a:schemeClr val="tx1"/>
                  </a:solidFill>
                </a:ln>
                <a:solidFill>
                  <a:schemeClr val="accent3">
                    <a:lumMod val="50000"/>
                  </a:schemeClr>
                </a:solidFill>
                <a:latin typeface="Times New Roman" pitchFamily="18" charset="0"/>
                <a:cs typeface="Times New Roman" pitchFamily="18" charset="0"/>
              </a:rPr>
              <a:t>ербирули</a:t>
            </a:r>
            <a:r>
              <a:rPr lang="ru-RU" sz="3300" b="1" dirty="0" smtClean="0">
                <a:ln>
                  <a:solidFill>
                    <a:schemeClr val="tx1"/>
                  </a:solidFill>
                </a:ln>
                <a:solidFill>
                  <a:schemeClr val="accent3">
                    <a:lumMod val="50000"/>
                  </a:schemeClr>
                </a:solidFill>
                <a:latin typeface="Times New Roman" pitchFamily="18" charset="0"/>
                <a:cs typeface="Times New Roman" pitchFamily="18" charset="0"/>
              </a:rPr>
              <a:t> </a:t>
            </a:r>
            <a:r>
              <a:rPr lang="ru-RU" sz="3300" b="1" dirty="0" err="1" smtClean="0">
                <a:ln>
                  <a:solidFill>
                    <a:schemeClr val="tx1"/>
                  </a:solidFill>
                </a:ln>
                <a:solidFill>
                  <a:schemeClr val="accent3">
                    <a:lumMod val="50000"/>
                  </a:schemeClr>
                </a:solidFill>
                <a:latin typeface="Times New Roman" pitchFamily="18" charset="0"/>
                <a:cs typeface="Times New Roman" pitchFamily="18" charset="0"/>
              </a:rPr>
              <a:t>саби.Илдала</a:t>
            </a:r>
            <a:r>
              <a:rPr lang="ru-RU" sz="3300" b="1" dirty="0" smtClean="0">
                <a:ln>
                  <a:solidFill>
                    <a:schemeClr val="tx1"/>
                  </a:solidFill>
                </a:ln>
                <a:solidFill>
                  <a:schemeClr val="accent3">
                    <a:lumMod val="50000"/>
                  </a:schemeClr>
                </a:solidFill>
                <a:latin typeface="Times New Roman" pitchFamily="18" charset="0"/>
                <a:cs typeface="Times New Roman" pitchFamily="18" charset="0"/>
              </a:rPr>
              <a:t> </a:t>
            </a:r>
            <a:r>
              <a:rPr lang="ru-RU" sz="3300" b="1" dirty="0" err="1" smtClean="0">
                <a:ln>
                  <a:solidFill>
                    <a:schemeClr val="tx1"/>
                  </a:solidFill>
                </a:ln>
                <a:solidFill>
                  <a:schemeClr val="accent3">
                    <a:lumMod val="50000"/>
                  </a:schemeClr>
                </a:solidFill>
                <a:latin typeface="Times New Roman" pitchFamily="18" charset="0"/>
                <a:cs typeface="Times New Roman" pitchFamily="18" charset="0"/>
              </a:rPr>
              <a:t>ц</a:t>
            </a:r>
            <a:r>
              <a:rPr lang="en-US" sz="3300" b="1" dirty="0" smtClean="0">
                <a:ln>
                  <a:solidFill>
                    <a:schemeClr val="tx1"/>
                  </a:solidFill>
                </a:ln>
                <a:solidFill>
                  <a:schemeClr val="accent3">
                    <a:lumMod val="50000"/>
                  </a:schemeClr>
                </a:solidFill>
                <a:latin typeface="Times New Roman" pitchFamily="18" charset="0"/>
                <a:cs typeface="Times New Roman" pitchFamily="18" charset="0"/>
              </a:rPr>
              <a:t>I</a:t>
            </a:r>
            <a:r>
              <a:rPr lang="ru-RU" sz="3300" b="1" dirty="0" err="1" smtClean="0">
                <a:ln>
                  <a:solidFill>
                    <a:schemeClr val="tx1"/>
                  </a:solidFill>
                </a:ln>
                <a:solidFill>
                  <a:schemeClr val="accent3">
                    <a:lumMod val="50000"/>
                  </a:schemeClr>
                </a:solidFill>
                <a:latin typeface="Times New Roman" pitchFamily="18" charset="0"/>
                <a:cs typeface="Times New Roman" pitchFamily="18" charset="0"/>
              </a:rPr>
              <a:t>акь</a:t>
            </a:r>
            <a:r>
              <a:rPr lang="ru-RU" sz="3300" b="1" dirty="0" smtClean="0">
                <a:ln>
                  <a:solidFill>
                    <a:schemeClr val="tx1"/>
                  </a:solidFill>
                </a:ln>
                <a:solidFill>
                  <a:schemeClr val="accent3">
                    <a:lumMod val="50000"/>
                  </a:schemeClr>
                </a:solidFill>
                <a:latin typeface="Times New Roman" pitchFamily="18" charset="0"/>
                <a:cs typeface="Times New Roman" pitchFamily="18" charset="0"/>
              </a:rPr>
              <a:t> </a:t>
            </a:r>
            <a:r>
              <a:rPr lang="ru-RU" sz="3300" b="1" dirty="0" err="1" smtClean="0">
                <a:ln>
                  <a:solidFill>
                    <a:schemeClr val="tx1"/>
                  </a:solidFill>
                </a:ln>
                <a:solidFill>
                  <a:schemeClr val="accent3">
                    <a:lumMod val="50000"/>
                  </a:schemeClr>
                </a:solidFill>
                <a:latin typeface="Times New Roman" pitchFamily="18" charset="0"/>
                <a:cs typeface="Times New Roman" pitchFamily="18" charset="0"/>
              </a:rPr>
              <a:t>гьалмагъдешлизиб</a:t>
            </a:r>
            <a:r>
              <a:rPr lang="ru-RU" sz="3300" b="1" dirty="0" smtClean="0">
                <a:ln>
                  <a:solidFill>
                    <a:schemeClr val="tx1"/>
                  </a:solidFill>
                </a:ln>
                <a:solidFill>
                  <a:schemeClr val="accent3">
                    <a:lumMod val="50000"/>
                  </a:schemeClr>
                </a:solidFill>
                <a:latin typeface="Times New Roman" pitchFamily="18" charset="0"/>
                <a:cs typeface="Times New Roman" pitchFamily="18" charset="0"/>
              </a:rPr>
              <a:t> </a:t>
            </a:r>
            <a:r>
              <a:rPr lang="ru-RU" sz="3300" b="1" dirty="0" err="1" smtClean="0">
                <a:ln>
                  <a:solidFill>
                    <a:schemeClr val="tx1"/>
                  </a:solidFill>
                </a:ln>
                <a:solidFill>
                  <a:schemeClr val="accent3">
                    <a:lumMod val="50000"/>
                  </a:schemeClr>
                </a:solidFill>
                <a:latin typeface="Times New Roman" pitchFamily="18" charset="0"/>
                <a:cs typeface="Times New Roman" pitchFamily="18" charset="0"/>
              </a:rPr>
              <a:t>саби</a:t>
            </a:r>
            <a:r>
              <a:rPr lang="ru-RU" sz="3300" b="1" dirty="0" smtClean="0">
                <a:ln>
                  <a:solidFill>
                    <a:schemeClr val="tx1"/>
                  </a:solidFill>
                </a:ln>
                <a:solidFill>
                  <a:schemeClr val="accent3">
                    <a:lumMod val="50000"/>
                  </a:schemeClr>
                </a:solidFill>
                <a:latin typeface="Times New Roman" pitchFamily="18" charset="0"/>
                <a:cs typeface="Times New Roman" pitchFamily="18" charset="0"/>
              </a:rPr>
              <a:t>.</a:t>
            </a:r>
            <a:endParaRPr lang="ru-RU" sz="3300" b="1" dirty="0">
              <a:ln>
                <a:solidFill>
                  <a:schemeClr val="tx1"/>
                </a:solidFill>
              </a:ln>
              <a:solidFill>
                <a:schemeClr val="accent3">
                  <a:lumMod val="50000"/>
                </a:schemeClr>
              </a:solidFill>
              <a:latin typeface="Times New Roman" pitchFamily="18" charset="0"/>
              <a:cs typeface="Times New Roman" pitchFamily="18" charset="0"/>
            </a:endParaRPr>
          </a:p>
        </p:txBody>
      </p:sp>
    </p:spTree>
  </p:cSld>
  <p:clrMapOvr>
    <a:masterClrMapping/>
  </p:clrMapOvr>
  <p:transition>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l="-27000" r="-27000"/>
          </a:stretch>
        </a:blipFill>
        <a:effectLst/>
      </p:bgPr>
    </p:bg>
    <p:spTree>
      <p:nvGrpSpPr>
        <p:cNvPr id="1" name=""/>
        <p:cNvGrpSpPr/>
        <p:nvPr/>
      </p:nvGrpSpPr>
      <p:grpSpPr>
        <a:xfrm>
          <a:off x="0" y="0"/>
          <a:ext cx="0" cy="0"/>
          <a:chOff x="0" y="0"/>
          <a:chExt cx="0" cy="0"/>
        </a:xfrm>
      </p:grpSpPr>
      <p:sp>
        <p:nvSpPr>
          <p:cNvPr id="3" name="Овал 2"/>
          <p:cNvSpPr/>
          <p:nvPr/>
        </p:nvSpPr>
        <p:spPr>
          <a:xfrm>
            <a:off x="0" y="285728"/>
            <a:ext cx="9144000" cy="1428760"/>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lvl="0" algn="ctr" fontAlgn="base">
              <a:spcBef>
                <a:spcPct val="0"/>
              </a:spcBef>
              <a:spcAft>
                <a:spcPct val="0"/>
              </a:spcAft>
            </a:pPr>
            <a:r>
              <a:rPr lang="ru-RU" sz="5400" b="1" dirty="0" smtClean="0">
                <a:solidFill>
                  <a:schemeClr val="accent2">
                    <a:lumMod val="75000"/>
                  </a:schemeClr>
                </a:solidFill>
                <a:latin typeface="Times New Roman" pitchFamily="18" charset="0"/>
                <a:ea typeface="Calibri" pitchFamily="34" charset="0"/>
                <a:cs typeface="Times New Roman" pitchFamily="18" charset="0"/>
              </a:rPr>
              <a:t>Рефлексия</a:t>
            </a:r>
            <a:endParaRPr lang="ru-RU" sz="5400" dirty="0" smtClean="0">
              <a:solidFill>
                <a:schemeClr val="accent2">
                  <a:lumMod val="75000"/>
                </a:schemeClr>
              </a:solidFill>
              <a:latin typeface="Times New Roman" pitchFamily="18" charset="0"/>
              <a:cs typeface="Times New Roman" pitchFamily="18" charset="0"/>
            </a:endParaRPr>
          </a:p>
        </p:txBody>
      </p:sp>
      <p:pic>
        <p:nvPicPr>
          <p:cNvPr id="6" name="Рисунок 5" descr="C:\Documents and Settings\Admin\Рабочий стол\бабочки\s8.png"/>
          <p:cNvPicPr/>
          <p:nvPr/>
        </p:nvPicPr>
        <p:blipFill>
          <a:blip r:embed="rId4" cstate="screen"/>
          <a:srcRect/>
          <a:stretch>
            <a:fillRect/>
          </a:stretch>
        </p:blipFill>
        <p:spPr bwMode="auto">
          <a:xfrm>
            <a:off x="6000760" y="2071678"/>
            <a:ext cx="2952328" cy="252028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style>
          <a:lnRef idx="3">
            <a:schemeClr val="lt1"/>
          </a:lnRef>
          <a:fillRef idx="1">
            <a:schemeClr val="accent5"/>
          </a:fillRef>
          <a:effectRef idx="1">
            <a:schemeClr val="accent5"/>
          </a:effectRef>
          <a:fontRef idx="minor">
            <a:schemeClr val="lt1"/>
          </a:fontRef>
        </p:style>
      </p:pic>
      <p:pic>
        <p:nvPicPr>
          <p:cNvPr id="9" name="Рисунок 8" descr="C:\Documents and Settings\Admin\Рабочий стол\бабочки\2.jpg"/>
          <p:cNvPicPr/>
          <p:nvPr/>
        </p:nvPicPr>
        <p:blipFill>
          <a:blip r:embed="rId5" cstate="screen">
            <a:clrChange>
              <a:clrFrom>
                <a:srgbClr val="E6EDF7"/>
              </a:clrFrom>
              <a:clrTo>
                <a:srgbClr val="E6EDF7">
                  <a:alpha val="0"/>
                </a:srgbClr>
              </a:clrTo>
            </a:clrChange>
          </a:blip>
          <a:srcRect/>
          <a:stretch>
            <a:fillRect/>
          </a:stretch>
        </p:blipFill>
        <p:spPr bwMode="auto">
          <a:xfrm>
            <a:off x="6228184" y="4941168"/>
            <a:ext cx="2732137" cy="1716782"/>
          </a:xfrm>
          <a:prstGeom prst="rect">
            <a:avLst/>
          </a:prstGeom>
          <a:noFill/>
        </p:spPr>
      </p:pic>
      <p:pic>
        <p:nvPicPr>
          <p:cNvPr id="12" name="Рисунок 11" descr="C:\Documents and Settings\Admin\Рабочий стол\бабочки\0_5044c_d3ef4000_XL.gif"/>
          <p:cNvPicPr/>
          <p:nvPr/>
        </p:nvPicPr>
        <p:blipFill>
          <a:blip r:embed="rId6" cstate="screen"/>
          <a:srcRect/>
          <a:stretch>
            <a:fillRect/>
          </a:stretch>
        </p:blipFill>
        <p:spPr bwMode="auto">
          <a:xfrm>
            <a:off x="0" y="5072074"/>
            <a:ext cx="2627784" cy="2204864"/>
          </a:xfrm>
          <a:prstGeom prst="rect">
            <a:avLst/>
          </a:prstGeom>
          <a:noFill/>
        </p:spPr>
      </p:pic>
      <p:sp>
        <p:nvSpPr>
          <p:cNvPr id="11" name="Прямоугольник 10"/>
          <p:cNvSpPr/>
          <p:nvPr/>
        </p:nvSpPr>
        <p:spPr>
          <a:xfrm>
            <a:off x="214282" y="1785926"/>
            <a:ext cx="6143668" cy="3046988"/>
          </a:xfrm>
          <a:prstGeom prst="rect">
            <a:avLst/>
          </a:prstGeom>
        </p:spPr>
        <p:txBody>
          <a:bodyPr wrap="square">
            <a:spAutoFit/>
          </a:bodyPr>
          <a:lstStyle/>
          <a:p>
            <a:r>
              <a:rPr lang="ru-RU" sz="3200" b="1" dirty="0" smtClean="0">
                <a:solidFill>
                  <a:schemeClr val="bg1"/>
                </a:solidFill>
              </a:rPr>
              <a:t>1. Се г</a:t>
            </a:r>
            <a:r>
              <a:rPr lang="en-US" sz="3200" b="1" dirty="0" smtClean="0">
                <a:solidFill>
                  <a:schemeClr val="bg1"/>
                </a:solidFill>
              </a:rPr>
              <a:t>I</a:t>
            </a:r>
            <a:r>
              <a:rPr lang="ru-RU" sz="3200" b="1" dirty="0" err="1" smtClean="0">
                <a:solidFill>
                  <a:schemeClr val="bg1"/>
                </a:solidFill>
              </a:rPr>
              <a:t>ях</a:t>
            </a:r>
            <a:r>
              <a:rPr lang="en-US" sz="3200" b="1" dirty="0" smtClean="0">
                <a:solidFill>
                  <a:schemeClr val="bg1"/>
                </a:solidFill>
              </a:rPr>
              <a:t>I</a:t>
            </a:r>
            <a:r>
              <a:rPr lang="ru-RU" sz="3200" b="1" dirty="0" err="1" smtClean="0">
                <a:solidFill>
                  <a:schemeClr val="bg1"/>
                </a:solidFill>
              </a:rPr>
              <a:t>бизура</a:t>
            </a:r>
            <a:r>
              <a:rPr lang="ru-RU" sz="3200" b="1" dirty="0" smtClean="0">
                <a:solidFill>
                  <a:schemeClr val="bg1"/>
                </a:solidFill>
              </a:rPr>
              <a:t> </a:t>
            </a:r>
            <a:r>
              <a:rPr lang="ru-RU" sz="3200" b="1" dirty="0" err="1" smtClean="0">
                <a:solidFill>
                  <a:schemeClr val="bg1"/>
                </a:solidFill>
              </a:rPr>
              <a:t>х</a:t>
            </a:r>
            <a:r>
              <a:rPr lang="en-US" sz="3200" b="1" dirty="0" smtClean="0">
                <a:solidFill>
                  <a:schemeClr val="bg1"/>
                </a:solidFill>
              </a:rPr>
              <a:t>I</a:t>
            </a:r>
            <a:r>
              <a:rPr lang="ru-RU" sz="3200" b="1" dirty="0" err="1" smtClean="0">
                <a:solidFill>
                  <a:schemeClr val="bg1"/>
                </a:solidFill>
              </a:rPr>
              <a:t>ушаб</a:t>
            </a:r>
            <a:r>
              <a:rPr lang="ru-RU" sz="3200" b="1" dirty="0" smtClean="0">
                <a:solidFill>
                  <a:schemeClr val="bg1"/>
                </a:solidFill>
              </a:rPr>
              <a:t> </a:t>
            </a:r>
            <a:r>
              <a:rPr lang="ru-RU" sz="3200" b="1" dirty="0" err="1" smtClean="0">
                <a:solidFill>
                  <a:schemeClr val="bg1"/>
                </a:solidFill>
              </a:rPr>
              <a:t>ишбарх</a:t>
            </a:r>
            <a:r>
              <a:rPr lang="en-US" sz="3200" b="1" dirty="0" smtClean="0">
                <a:solidFill>
                  <a:schemeClr val="bg1"/>
                </a:solidFill>
              </a:rPr>
              <a:t>I</a:t>
            </a:r>
            <a:r>
              <a:rPr lang="ru-RU" sz="3200" b="1" dirty="0" smtClean="0">
                <a:solidFill>
                  <a:schemeClr val="bg1"/>
                </a:solidFill>
              </a:rPr>
              <a:t>и </a:t>
            </a:r>
            <a:r>
              <a:rPr lang="ru-RU" sz="3200" b="1" dirty="0" err="1" smtClean="0">
                <a:solidFill>
                  <a:schemeClr val="bg1"/>
                </a:solidFill>
              </a:rPr>
              <a:t>дарсличиб</a:t>
            </a:r>
            <a:r>
              <a:rPr lang="ru-RU" sz="3200" b="1" dirty="0" smtClean="0">
                <a:solidFill>
                  <a:schemeClr val="bg1"/>
                </a:solidFill>
              </a:rPr>
              <a:t>?</a:t>
            </a:r>
          </a:p>
          <a:p>
            <a:r>
              <a:rPr lang="ru-RU" sz="3200" b="1" dirty="0" smtClean="0">
                <a:solidFill>
                  <a:schemeClr val="bg1"/>
                </a:solidFill>
              </a:rPr>
              <a:t>2. Се </a:t>
            </a:r>
            <a:r>
              <a:rPr lang="ru-RU" sz="3200" b="1" dirty="0" err="1" smtClean="0">
                <a:solidFill>
                  <a:schemeClr val="bg1"/>
                </a:solidFill>
              </a:rPr>
              <a:t>сагаси</a:t>
            </a:r>
            <a:r>
              <a:rPr lang="ru-RU" sz="3200" b="1" dirty="0" smtClean="0">
                <a:solidFill>
                  <a:schemeClr val="bg1"/>
                </a:solidFill>
              </a:rPr>
              <a:t> </a:t>
            </a:r>
            <a:r>
              <a:rPr lang="ru-RU" sz="3200" b="1" dirty="0" err="1" smtClean="0">
                <a:solidFill>
                  <a:schemeClr val="bg1"/>
                </a:solidFill>
              </a:rPr>
              <a:t>багьуррая</a:t>
            </a:r>
            <a:r>
              <a:rPr lang="ru-RU" sz="3200" b="1" dirty="0" smtClean="0">
                <a:solidFill>
                  <a:schemeClr val="bg1"/>
                </a:solidFill>
              </a:rPr>
              <a:t> </a:t>
            </a:r>
            <a:r>
              <a:rPr lang="ru-RU" sz="3200" b="1" dirty="0" err="1" smtClean="0">
                <a:solidFill>
                  <a:schemeClr val="bg1"/>
                </a:solidFill>
              </a:rPr>
              <a:t>х</a:t>
            </a:r>
            <a:r>
              <a:rPr lang="en-US" sz="3200" b="1" dirty="0" smtClean="0">
                <a:solidFill>
                  <a:schemeClr val="bg1"/>
                </a:solidFill>
              </a:rPr>
              <a:t>I</a:t>
            </a:r>
            <a:r>
              <a:rPr lang="ru-RU" sz="3200" b="1" dirty="0" err="1" smtClean="0">
                <a:solidFill>
                  <a:schemeClr val="bg1"/>
                </a:solidFill>
              </a:rPr>
              <a:t>ушани</a:t>
            </a:r>
            <a:r>
              <a:rPr lang="ru-RU" sz="3200" b="1" dirty="0" smtClean="0">
                <a:solidFill>
                  <a:schemeClr val="bg1"/>
                </a:solidFill>
              </a:rPr>
              <a:t>?</a:t>
            </a:r>
          </a:p>
          <a:p>
            <a:r>
              <a:rPr lang="ru-RU" sz="3200" b="1" dirty="0" smtClean="0">
                <a:solidFill>
                  <a:schemeClr val="bg1"/>
                </a:solidFill>
              </a:rPr>
              <a:t>3. Се </a:t>
            </a:r>
            <a:r>
              <a:rPr lang="ru-RU" sz="3200" b="1" dirty="0" err="1" smtClean="0">
                <a:solidFill>
                  <a:schemeClr val="bg1"/>
                </a:solidFill>
              </a:rPr>
              <a:t>багьес</a:t>
            </a:r>
            <a:r>
              <a:rPr lang="ru-RU" sz="3200" b="1" dirty="0" smtClean="0">
                <a:solidFill>
                  <a:schemeClr val="bg1"/>
                </a:solidFill>
              </a:rPr>
              <a:t> </a:t>
            </a:r>
            <a:r>
              <a:rPr lang="ru-RU" sz="3200" b="1" dirty="0" err="1" smtClean="0">
                <a:solidFill>
                  <a:schemeClr val="bg1"/>
                </a:solidFill>
              </a:rPr>
              <a:t>къиянбухъуна</a:t>
            </a:r>
            <a:r>
              <a:rPr lang="ru-RU" sz="3200" b="1" dirty="0" smtClean="0">
                <a:solidFill>
                  <a:schemeClr val="bg1"/>
                </a:solidFill>
              </a:rPr>
              <a:t> </a:t>
            </a:r>
            <a:r>
              <a:rPr lang="ru-RU" sz="3200" b="1" dirty="0" err="1" smtClean="0">
                <a:solidFill>
                  <a:schemeClr val="bg1"/>
                </a:solidFill>
              </a:rPr>
              <a:t>сагаси</a:t>
            </a:r>
            <a:r>
              <a:rPr lang="ru-RU" sz="3200" b="1" dirty="0" smtClean="0">
                <a:solidFill>
                  <a:schemeClr val="bg1"/>
                </a:solidFill>
              </a:rPr>
              <a:t> </a:t>
            </a:r>
            <a:r>
              <a:rPr lang="ru-RU" sz="3200" b="1" dirty="0" err="1" smtClean="0">
                <a:solidFill>
                  <a:schemeClr val="bg1"/>
                </a:solidFill>
              </a:rPr>
              <a:t>темализибад</a:t>
            </a:r>
            <a:r>
              <a:rPr lang="ru-RU" sz="3200" b="1" dirty="0" smtClean="0">
                <a:solidFill>
                  <a:schemeClr val="bg1"/>
                </a:solidFill>
              </a:rPr>
              <a:t>?</a:t>
            </a:r>
          </a:p>
        </p:txBody>
      </p:sp>
      <p:pic>
        <p:nvPicPr>
          <p:cNvPr id="10" name="Рисунок 9" descr="C:\Documents and Settings\Admin\Рабочий стол\бабочки\a_082316d7.jpg"/>
          <p:cNvPicPr/>
          <p:nvPr/>
        </p:nvPicPr>
        <p:blipFill>
          <a:blip r:embed="rId7" cstate="screen">
            <a:clrChange>
              <a:clrFrom>
                <a:srgbClr val="F9FEF8"/>
              </a:clrFrom>
              <a:clrTo>
                <a:srgbClr val="F9FEF8">
                  <a:alpha val="0"/>
                </a:srgbClr>
              </a:clrTo>
            </a:clrChange>
          </a:blip>
          <a:srcRect/>
          <a:stretch>
            <a:fillRect/>
          </a:stretch>
        </p:blipFill>
        <p:spPr bwMode="auto">
          <a:xfrm>
            <a:off x="3214678" y="4913784"/>
            <a:ext cx="2376264" cy="1944216"/>
          </a:xfrm>
          <a:prstGeom prst="rect">
            <a:avLst/>
          </a:prstGeom>
          <a:noFill/>
        </p:spPr>
      </p:pic>
    </p:spTree>
  </p:cSld>
  <p:clrMapOvr>
    <a:masterClrMapping/>
  </p:clrMapOvr>
  <p:transition>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to="" calcmode="lin" valueType="num">
                                      <p:cBhvr>
                                        <p:cTn id="7" dur="1" fill="hold"/>
                                        <p:tgtEl>
                                          <p:spTgt spid="11"/>
                                        </p:tgtEl>
                                        <p:attrNameLst>
                                          <p:attrName/>
                                        </p:attrNameLst>
                                      </p:cBhvr>
                                    </p:anim>
                                  </p:childTnLst>
                                </p:cTn>
                              </p:par>
                              <p:par>
                                <p:cTn id="8" presetID="24"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 to="" calcmode="lin" valueType="num">
                                      <p:cBhvr>
                                        <p:cTn id="10" dur="1" fill="hold"/>
                                        <p:tgtEl>
                                          <p:spTgt spid="3"/>
                                        </p:tgtEl>
                                        <p:attrNameLst>
                                          <p:attrName/>
                                        </p:attrNameLst>
                                      </p:cBhvr>
                                    </p:anim>
                                  </p:childTnLst>
                                </p:cTn>
                              </p:par>
                              <p:par>
                                <p:cTn id="11" presetID="8" presetClass="entr" presetSubtype="16"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diamond(in)">
                                      <p:cBhvr>
                                        <p:cTn id="13" dur="2000"/>
                                        <p:tgtEl>
                                          <p:spTgt spid="6"/>
                                        </p:tgtEl>
                                      </p:cBhvr>
                                    </p:animEffect>
                                  </p:childTnLst>
                                </p:cTn>
                              </p:par>
                              <p:par>
                                <p:cTn id="14" presetID="17" presetClass="entr" presetSubtype="10" fill="hold" nodeType="withEffect">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cBhvr>
                                        <p:cTn id="16" dur="500" fill="hold"/>
                                        <p:tgtEl>
                                          <p:spTgt spid="9"/>
                                        </p:tgtEl>
                                        <p:attrNameLst>
                                          <p:attrName>ppt_w</p:attrName>
                                        </p:attrNameLst>
                                      </p:cBhvr>
                                      <p:tavLst>
                                        <p:tav tm="0">
                                          <p:val>
                                            <p:fltVal val="0"/>
                                          </p:val>
                                        </p:tav>
                                        <p:tav tm="100000">
                                          <p:val>
                                            <p:strVal val="#ppt_w"/>
                                          </p:val>
                                        </p:tav>
                                      </p:tavLst>
                                    </p:anim>
                                    <p:anim calcmode="lin" valueType="num">
                                      <p:cBhvr>
                                        <p:cTn id="17" dur="500" fill="hold"/>
                                        <p:tgtEl>
                                          <p:spTgt spid="9"/>
                                        </p:tgtEl>
                                        <p:attrNameLst>
                                          <p:attrName>ppt_h</p:attrName>
                                        </p:attrNameLst>
                                      </p:cBhvr>
                                      <p:tavLst>
                                        <p:tav tm="0">
                                          <p:val>
                                            <p:strVal val="#ppt_h"/>
                                          </p:val>
                                        </p:tav>
                                        <p:tav tm="100000">
                                          <p:val>
                                            <p:strVal val="#ppt_h"/>
                                          </p:val>
                                        </p:tav>
                                      </p:tavLst>
                                    </p:anim>
                                  </p:childTnLst>
                                </p:cTn>
                              </p:par>
                              <p:par>
                                <p:cTn id="18" presetID="17" presetClass="entr" presetSubtype="10" fill="hold" nodeType="withEffect">
                                  <p:stCondLst>
                                    <p:cond delay="0"/>
                                  </p:stCondLst>
                                  <p:childTnLst>
                                    <p:set>
                                      <p:cBhvr>
                                        <p:cTn id="19" dur="1" fill="hold">
                                          <p:stCondLst>
                                            <p:cond delay="0"/>
                                          </p:stCondLst>
                                        </p:cTn>
                                        <p:tgtEl>
                                          <p:spTgt spid="10"/>
                                        </p:tgtEl>
                                        <p:attrNameLst>
                                          <p:attrName>style.visibility</p:attrName>
                                        </p:attrNameLst>
                                      </p:cBhvr>
                                      <p:to>
                                        <p:strVal val="visible"/>
                                      </p:to>
                                    </p:set>
                                    <p:anim calcmode="lin" valueType="num">
                                      <p:cBhvr>
                                        <p:cTn id="20" dur="500" fill="hold"/>
                                        <p:tgtEl>
                                          <p:spTgt spid="10"/>
                                        </p:tgtEl>
                                        <p:attrNameLst>
                                          <p:attrName>ppt_w</p:attrName>
                                        </p:attrNameLst>
                                      </p:cBhvr>
                                      <p:tavLst>
                                        <p:tav tm="0">
                                          <p:val>
                                            <p:fltVal val="0"/>
                                          </p:val>
                                        </p:tav>
                                        <p:tav tm="100000">
                                          <p:val>
                                            <p:strVal val="#ppt_w"/>
                                          </p:val>
                                        </p:tav>
                                      </p:tavLst>
                                    </p:anim>
                                    <p:anim calcmode="lin" valueType="num">
                                      <p:cBhvr>
                                        <p:cTn id="21" dur="500" fill="hold"/>
                                        <p:tgtEl>
                                          <p:spTgt spid="10"/>
                                        </p:tgtEl>
                                        <p:attrNameLst>
                                          <p:attrName>ppt_h</p:attrName>
                                        </p:attrNameLst>
                                      </p:cBhvr>
                                      <p:tavLst>
                                        <p:tav tm="0">
                                          <p:val>
                                            <p:strVal val="#ppt_h"/>
                                          </p:val>
                                        </p:tav>
                                        <p:tav tm="100000">
                                          <p:val>
                                            <p:strVal val="#ppt_h"/>
                                          </p:val>
                                        </p:tav>
                                      </p:tavLst>
                                    </p:anim>
                                  </p:childTnLst>
                                </p:cTn>
                              </p:par>
                              <p:par>
                                <p:cTn id="22" presetID="31" presetClass="entr" presetSubtype="0" fill="hold" nodeType="withEffect">
                                  <p:stCondLst>
                                    <p:cond delay="0"/>
                                  </p:stCondLst>
                                  <p:iterate type="lt">
                                    <p:tmPct val="5000"/>
                                  </p:iterate>
                                  <p:childTnLst>
                                    <p:set>
                                      <p:cBhvr>
                                        <p:cTn id="23" dur="1" fill="hold">
                                          <p:stCondLst>
                                            <p:cond delay="0"/>
                                          </p:stCondLst>
                                        </p:cTn>
                                        <p:tgtEl>
                                          <p:spTgt spid="12"/>
                                        </p:tgtEl>
                                        <p:attrNameLst>
                                          <p:attrName>style.visibility</p:attrName>
                                        </p:attrNameLst>
                                      </p:cBhvr>
                                      <p:to>
                                        <p:strVal val="visible"/>
                                      </p:to>
                                    </p:set>
                                    <p:anim calcmode="lin" valueType="num">
                                      <p:cBhvr>
                                        <p:cTn id="24" dur="1000" fill="hold"/>
                                        <p:tgtEl>
                                          <p:spTgt spid="12"/>
                                        </p:tgtEl>
                                        <p:attrNameLst>
                                          <p:attrName>ppt_w</p:attrName>
                                        </p:attrNameLst>
                                      </p:cBhvr>
                                      <p:tavLst>
                                        <p:tav tm="0">
                                          <p:val>
                                            <p:fltVal val="0"/>
                                          </p:val>
                                        </p:tav>
                                        <p:tav tm="100000">
                                          <p:val>
                                            <p:strVal val="#ppt_w"/>
                                          </p:val>
                                        </p:tav>
                                      </p:tavLst>
                                    </p:anim>
                                    <p:anim calcmode="lin" valueType="num">
                                      <p:cBhvr>
                                        <p:cTn id="25" dur="1000" fill="hold"/>
                                        <p:tgtEl>
                                          <p:spTgt spid="12"/>
                                        </p:tgtEl>
                                        <p:attrNameLst>
                                          <p:attrName>ppt_h</p:attrName>
                                        </p:attrNameLst>
                                      </p:cBhvr>
                                      <p:tavLst>
                                        <p:tav tm="0">
                                          <p:val>
                                            <p:fltVal val="0"/>
                                          </p:val>
                                        </p:tav>
                                        <p:tav tm="100000">
                                          <p:val>
                                            <p:strVal val="#ppt_h"/>
                                          </p:val>
                                        </p:tav>
                                      </p:tavLst>
                                    </p:anim>
                                    <p:anim calcmode="lin" valueType="num">
                                      <p:cBhvr>
                                        <p:cTn id="26" dur="1000" fill="hold"/>
                                        <p:tgtEl>
                                          <p:spTgt spid="12"/>
                                        </p:tgtEl>
                                        <p:attrNameLst>
                                          <p:attrName>style.rotation</p:attrName>
                                        </p:attrNameLst>
                                      </p:cBhvr>
                                      <p:tavLst>
                                        <p:tav tm="0">
                                          <p:val>
                                            <p:fltVal val="90"/>
                                          </p:val>
                                        </p:tav>
                                        <p:tav tm="100000">
                                          <p:val>
                                            <p:fltVal val="0"/>
                                          </p:val>
                                        </p:tav>
                                      </p:tavLst>
                                    </p:anim>
                                    <p:animEffect transition="in" filter="fade">
                                      <p:cBhvr>
                                        <p:cTn id="27"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1" name="Picture 1" descr="C:\Documents and Settings\Admin\Рабочий стол\бабочки\e3b316d7a4.gif"/>
          <p:cNvPicPr>
            <a:picLocks noChangeAspect="1" noChangeArrowheads="1" noCrop="1"/>
          </p:cNvPicPr>
          <p:nvPr/>
        </p:nvPicPr>
        <p:blipFill>
          <a:blip r:embed="rId2" cstate="screen"/>
          <a:srcRect/>
          <a:stretch>
            <a:fillRect/>
          </a:stretch>
        </p:blipFill>
        <p:spPr bwMode="auto">
          <a:xfrm>
            <a:off x="-181078" y="285728"/>
            <a:ext cx="9325078" cy="8643998"/>
          </a:xfrm>
          <a:prstGeom prst="rect">
            <a:avLst/>
          </a:prstGeom>
          <a:noFill/>
        </p:spPr>
      </p:pic>
      <p:sp>
        <p:nvSpPr>
          <p:cNvPr id="3" name="Овал 2"/>
          <p:cNvSpPr/>
          <p:nvPr/>
        </p:nvSpPr>
        <p:spPr>
          <a:xfrm>
            <a:off x="467544" y="4929198"/>
            <a:ext cx="8424936" cy="1668154"/>
          </a:xfrm>
          <a:prstGeom prst="ellipse">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ru-RU" sz="4400" b="1" dirty="0" smtClean="0">
                <a:solidFill>
                  <a:srgbClr val="7030A0"/>
                </a:solidFill>
              </a:rPr>
              <a:t>Г</a:t>
            </a:r>
            <a:r>
              <a:rPr lang="en-US" sz="4400" b="1" dirty="0" smtClean="0">
                <a:solidFill>
                  <a:srgbClr val="7030A0"/>
                </a:solidFill>
              </a:rPr>
              <a:t>I</a:t>
            </a:r>
            <a:r>
              <a:rPr lang="ru-RU" sz="4400" b="1" dirty="0" err="1" smtClean="0">
                <a:solidFill>
                  <a:srgbClr val="7030A0"/>
                </a:solidFill>
              </a:rPr>
              <a:t>ях</a:t>
            </a:r>
            <a:r>
              <a:rPr lang="en-US" sz="4400" b="1" dirty="0" smtClean="0">
                <a:solidFill>
                  <a:srgbClr val="7030A0"/>
                </a:solidFill>
              </a:rPr>
              <a:t>I</a:t>
            </a:r>
            <a:r>
              <a:rPr lang="ru-RU" sz="4400" b="1" dirty="0" smtClean="0">
                <a:solidFill>
                  <a:srgbClr val="7030A0"/>
                </a:solidFill>
              </a:rPr>
              <a:t>ли калена, </a:t>
            </a:r>
            <a:r>
              <a:rPr lang="ru-RU" sz="4400" b="1" dirty="0" err="1" smtClean="0">
                <a:solidFill>
                  <a:srgbClr val="7030A0"/>
                </a:solidFill>
              </a:rPr>
              <a:t>дурх</a:t>
            </a:r>
            <a:r>
              <a:rPr lang="en-US" sz="4400" b="1" dirty="0" smtClean="0">
                <a:solidFill>
                  <a:srgbClr val="7030A0"/>
                </a:solidFill>
              </a:rPr>
              <a:t>I</a:t>
            </a:r>
            <a:r>
              <a:rPr lang="ru-RU" sz="4400" b="1" dirty="0" smtClean="0">
                <a:solidFill>
                  <a:srgbClr val="7030A0"/>
                </a:solidFill>
              </a:rPr>
              <a:t>ни</a:t>
            </a:r>
            <a:r>
              <a:rPr lang="ru-RU" sz="3600" b="1" dirty="0" smtClean="0">
                <a:solidFill>
                  <a:srgbClr val="7030A0"/>
                </a:solidFill>
              </a:rPr>
              <a:t>!</a:t>
            </a:r>
            <a:endParaRPr lang="ru-RU" sz="3600" b="1" dirty="0">
              <a:solidFill>
                <a:srgbClr val="7030A0"/>
              </a:solidFill>
            </a:endParaRPr>
          </a:p>
        </p:txBody>
      </p:sp>
    </p:spTree>
  </p:cSld>
  <p:clrMapOvr>
    <a:masterClrMapping/>
  </p:clrMapOvr>
  <p:transition>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0721"/>
                                        </p:tgtEl>
                                        <p:attrNameLst>
                                          <p:attrName>style.visibility</p:attrName>
                                        </p:attrNameLst>
                                      </p:cBhvr>
                                      <p:to>
                                        <p:strVal val="visible"/>
                                      </p:to>
                                    </p:set>
                                    <p:animEffect transition="in" filter="wipe(down)">
                                      <p:cBhvr>
                                        <p:cTn id="7" dur="500"/>
                                        <p:tgtEl>
                                          <p:spTgt spid="307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cstate="print">
            <a:lum/>
          </a:blip>
          <a:srcRect/>
          <a:stretch>
            <a:fillRect l="-24000" t="-11000" r="-18000" b="-17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764704"/>
            <a:ext cx="8229600" cy="725470"/>
          </a:xfrm>
        </p:spPr>
        <p:txBody>
          <a:bodyPr>
            <a:noAutofit/>
          </a:bodyPr>
          <a:lstStyle/>
          <a:p>
            <a:r>
              <a:rPr lang="ru-RU" sz="5400" dirty="0" smtClean="0">
                <a:ln w="500">
                  <a:solidFill>
                    <a:schemeClr val="tx1">
                      <a:lumMod val="95000"/>
                      <a:lumOff val="5000"/>
                    </a:schemeClr>
                  </a:solidFill>
                </a:ln>
                <a:solidFill>
                  <a:schemeClr val="accent4">
                    <a:lumMod val="20000"/>
                    <a:lumOff val="80000"/>
                  </a:schemeClr>
                </a:solidFill>
              </a:rPr>
              <a:t>Словарный Х</a:t>
            </a:r>
            <a:r>
              <a:rPr lang="en-US" sz="5400" dirty="0" err="1" smtClean="0">
                <a:ln w="500">
                  <a:solidFill>
                    <a:schemeClr val="tx1">
                      <a:lumMod val="95000"/>
                      <a:lumOff val="5000"/>
                    </a:schemeClr>
                  </a:solidFill>
                </a:ln>
                <a:solidFill>
                  <a:schemeClr val="accent4">
                    <a:lumMod val="20000"/>
                    <a:lumOff val="80000"/>
                  </a:schemeClr>
                </a:solidFill>
              </a:rPr>
              <a:t>I</a:t>
            </a:r>
            <a:r>
              <a:rPr lang="ru-RU" sz="5400" dirty="0" err="1" smtClean="0">
                <a:ln w="500">
                  <a:solidFill>
                    <a:schemeClr val="tx1">
                      <a:lumMod val="95000"/>
                      <a:lumOff val="5000"/>
                    </a:schemeClr>
                  </a:solidFill>
                </a:ln>
                <a:solidFill>
                  <a:schemeClr val="accent4">
                    <a:lumMod val="20000"/>
                    <a:lumOff val="80000"/>
                  </a:schemeClr>
                </a:solidFill>
              </a:rPr>
              <a:t>янчи</a:t>
            </a:r>
            <a:r>
              <a:rPr lang="ru-RU" sz="5400" dirty="0" smtClean="0">
                <a:ln w="500">
                  <a:solidFill>
                    <a:schemeClr val="tx1">
                      <a:lumMod val="95000"/>
                      <a:lumOff val="5000"/>
                    </a:schemeClr>
                  </a:solidFill>
                </a:ln>
                <a:solidFill>
                  <a:schemeClr val="accent4">
                    <a:lumMod val="20000"/>
                    <a:lumOff val="80000"/>
                  </a:schemeClr>
                </a:solidFill>
              </a:rPr>
              <a:t> </a:t>
            </a:r>
            <a:endParaRPr lang="ru-RU" sz="5400" dirty="0">
              <a:ln w="500">
                <a:solidFill>
                  <a:schemeClr val="tx1">
                    <a:lumMod val="95000"/>
                    <a:lumOff val="5000"/>
                  </a:schemeClr>
                </a:solidFill>
              </a:ln>
              <a:solidFill>
                <a:schemeClr val="accent4">
                  <a:lumMod val="20000"/>
                  <a:lumOff val="80000"/>
                </a:schemeClr>
              </a:solidFill>
            </a:endParaRPr>
          </a:p>
        </p:txBody>
      </p:sp>
      <p:sp>
        <p:nvSpPr>
          <p:cNvPr id="3" name="Содержимое 2"/>
          <p:cNvSpPr>
            <a:spLocks noGrp="1"/>
          </p:cNvSpPr>
          <p:nvPr>
            <p:ph idx="1"/>
          </p:nvPr>
        </p:nvSpPr>
        <p:spPr>
          <a:xfrm>
            <a:off x="0" y="1412776"/>
            <a:ext cx="8937730" cy="4572032"/>
          </a:xfrm>
        </p:spPr>
        <p:txBody>
          <a:bodyPr>
            <a:normAutofit/>
          </a:bodyPr>
          <a:lstStyle/>
          <a:p>
            <a:r>
              <a:rPr lang="ru-RU" sz="2800" b="1" dirty="0" smtClean="0">
                <a:solidFill>
                  <a:srgbClr val="FFFF00"/>
                </a:solidFill>
              </a:rPr>
              <a:t>Ват</a:t>
            </a:r>
            <a:r>
              <a:rPr lang="en-US" sz="2800" b="1" dirty="0" smtClean="0">
                <a:solidFill>
                  <a:srgbClr val="FFFF00"/>
                </a:solidFill>
              </a:rPr>
              <a:t>I</a:t>
            </a:r>
            <a:r>
              <a:rPr lang="ru-RU" sz="2800" b="1" dirty="0" smtClean="0">
                <a:solidFill>
                  <a:srgbClr val="FFFF00"/>
                </a:solidFill>
              </a:rPr>
              <a:t>ан – Родина</a:t>
            </a:r>
          </a:p>
          <a:p>
            <a:r>
              <a:rPr lang="ru-RU" sz="2800" b="1" dirty="0" err="1" smtClean="0">
                <a:solidFill>
                  <a:srgbClr val="FFFF00"/>
                </a:solidFill>
              </a:rPr>
              <a:t>Тахшагьар</a:t>
            </a:r>
            <a:r>
              <a:rPr lang="ru-RU" sz="2800" b="1" dirty="0" smtClean="0">
                <a:solidFill>
                  <a:srgbClr val="FFFF00"/>
                </a:solidFill>
              </a:rPr>
              <a:t> – столица  </a:t>
            </a:r>
          </a:p>
          <a:p>
            <a:r>
              <a:rPr lang="ru-RU" sz="2800" b="1" dirty="0" err="1" smtClean="0">
                <a:solidFill>
                  <a:srgbClr val="FFFF00"/>
                </a:solidFill>
              </a:rPr>
              <a:t>Нуси</a:t>
            </a:r>
            <a:r>
              <a:rPr lang="ru-RU" sz="2800" b="1" dirty="0" smtClean="0">
                <a:solidFill>
                  <a:srgbClr val="FFFF00"/>
                </a:solidFill>
              </a:rPr>
              <a:t> – сыр</a:t>
            </a:r>
          </a:p>
          <a:p>
            <a:r>
              <a:rPr lang="ru-RU" sz="2800" b="1" dirty="0" err="1" smtClean="0">
                <a:solidFill>
                  <a:srgbClr val="FFFF00"/>
                </a:solidFill>
              </a:rPr>
              <a:t>Нерх</a:t>
            </a:r>
            <a:r>
              <a:rPr lang="ru-RU" sz="2800" b="1" dirty="0" smtClean="0">
                <a:solidFill>
                  <a:srgbClr val="FFFF00"/>
                </a:solidFill>
              </a:rPr>
              <a:t> – топлёное масло</a:t>
            </a:r>
          </a:p>
          <a:p>
            <a:r>
              <a:rPr lang="ru-RU" sz="2800" b="1" dirty="0" smtClean="0">
                <a:solidFill>
                  <a:srgbClr val="FFFF00"/>
                </a:solidFill>
              </a:rPr>
              <a:t>Г</a:t>
            </a:r>
            <a:r>
              <a:rPr lang="en-US" sz="2800" b="1" dirty="0" smtClean="0">
                <a:solidFill>
                  <a:srgbClr val="FFFF00"/>
                </a:solidFill>
              </a:rPr>
              <a:t>I</a:t>
            </a:r>
            <a:r>
              <a:rPr lang="ru-RU" sz="2800" b="1" dirty="0" err="1" smtClean="0">
                <a:solidFill>
                  <a:srgbClr val="FFFF00"/>
                </a:solidFill>
              </a:rPr>
              <a:t>еббурцули</a:t>
            </a:r>
            <a:r>
              <a:rPr lang="ru-RU" sz="2800" b="1" dirty="0" smtClean="0">
                <a:solidFill>
                  <a:srgbClr val="FFFF00"/>
                </a:solidFill>
              </a:rPr>
              <a:t> – обеспечивали</a:t>
            </a:r>
          </a:p>
          <a:p>
            <a:r>
              <a:rPr lang="ru-RU" sz="2800" b="1" dirty="0" err="1" smtClean="0">
                <a:solidFill>
                  <a:srgbClr val="FFFF00"/>
                </a:solidFill>
              </a:rPr>
              <a:t>Миллат</a:t>
            </a:r>
            <a:r>
              <a:rPr lang="ru-RU" sz="2800" b="1" dirty="0" smtClean="0">
                <a:solidFill>
                  <a:srgbClr val="FFFF00"/>
                </a:solidFill>
              </a:rPr>
              <a:t> – нация</a:t>
            </a:r>
          </a:p>
          <a:p>
            <a:r>
              <a:rPr lang="ru-RU" sz="2800" b="1" dirty="0" err="1" smtClean="0">
                <a:solidFill>
                  <a:srgbClr val="FFFF00"/>
                </a:solidFill>
              </a:rPr>
              <a:t>Гьалмагъдеш</a:t>
            </a:r>
            <a:r>
              <a:rPr lang="ru-RU" sz="2800" b="1" dirty="0" smtClean="0">
                <a:solidFill>
                  <a:srgbClr val="FFFF00"/>
                </a:solidFill>
              </a:rPr>
              <a:t> – дружба</a:t>
            </a:r>
          </a:p>
          <a:p>
            <a:endParaRPr lang="ru-RU" b="1" dirty="0" smtClean="0">
              <a:solidFill>
                <a:srgbClr val="FFFF00"/>
              </a:solidFill>
            </a:endParaRPr>
          </a:p>
          <a:p>
            <a:endParaRPr lang="ru-RU" dirty="0" smtClean="0"/>
          </a:p>
        </p:txBody>
      </p:sp>
      <p:sp>
        <p:nvSpPr>
          <p:cNvPr id="5" name="TextBox 4"/>
          <p:cNvSpPr txBox="1"/>
          <p:nvPr/>
        </p:nvSpPr>
        <p:spPr>
          <a:xfrm>
            <a:off x="5076056" y="1628800"/>
            <a:ext cx="3168352" cy="1815882"/>
          </a:xfrm>
          <a:prstGeom prst="rect">
            <a:avLst/>
          </a:prstGeom>
          <a:noFill/>
          <a:ln w="28575">
            <a:solidFill>
              <a:schemeClr val="bg1"/>
            </a:solidFill>
          </a:ln>
        </p:spPr>
        <p:txBody>
          <a:bodyPr wrap="square" rtlCol="0" anchor="ctr">
            <a:spAutoFit/>
          </a:bodyPr>
          <a:lstStyle/>
          <a:p>
            <a:pPr algn="ctr"/>
            <a:r>
              <a:rPr lang="ru-RU" sz="2800" b="1" dirty="0" err="1" smtClean="0">
                <a:ln>
                  <a:solidFill>
                    <a:schemeClr val="bg1">
                      <a:lumMod val="85000"/>
                    </a:schemeClr>
                  </a:solidFill>
                </a:ln>
                <a:solidFill>
                  <a:schemeClr val="bg1"/>
                </a:solidFill>
              </a:rPr>
              <a:t>Ишди</a:t>
            </a:r>
            <a:r>
              <a:rPr lang="ru-RU" sz="2800" b="1" dirty="0" smtClean="0">
                <a:ln>
                  <a:solidFill>
                    <a:schemeClr val="bg1">
                      <a:lumMod val="85000"/>
                    </a:schemeClr>
                  </a:solidFill>
                </a:ln>
                <a:solidFill>
                  <a:schemeClr val="bg1"/>
                </a:solidFill>
              </a:rPr>
              <a:t> </a:t>
            </a:r>
            <a:r>
              <a:rPr lang="ru-RU" sz="2800" b="1" dirty="0" err="1" smtClean="0">
                <a:ln>
                  <a:solidFill>
                    <a:schemeClr val="bg1">
                      <a:lumMod val="85000"/>
                    </a:schemeClr>
                  </a:solidFill>
                </a:ln>
                <a:solidFill>
                  <a:schemeClr val="bg1"/>
                </a:solidFill>
              </a:rPr>
              <a:t>дугьби</a:t>
            </a:r>
            <a:r>
              <a:rPr lang="ru-RU" sz="2800" b="1" dirty="0" smtClean="0">
                <a:ln>
                  <a:solidFill>
                    <a:schemeClr val="bg1">
                      <a:lumMod val="85000"/>
                    </a:schemeClr>
                  </a:solidFill>
                </a:ln>
                <a:solidFill>
                  <a:schemeClr val="bg1"/>
                </a:solidFill>
              </a:rPr>
              <a:t> </a:t>
            </a:r>
            <a:r>
              <a:rPr lang="ru-RU" sz="2800" b="1" dirty="0" err="1" smtClean="0">
                <a:ln>
                  <a:solidFill>
                    <a:schemeClr val="bg1">
                      <a:lumMod val="85000"/>
                    </a:schemeClr>
                  </a:solidFill>
                </a:ln>
                <a:solidFill>
                  <a:schemeClr val="bg1"/>
                </a:solidFill>
              </a:rPr>
              <a:t>пайдаладарили</a:t>
            </a:r>
            <a:r>
              <a:rPr lang="ru-RU" sz="2800" b="1" dirty="0" smtClean="0">
                <a:ln>
                  <a:solidFill>
                    <a:schemeClr val="bg1">
                      <a:lumMod val="85000"/>
                    </a:schemeClr>
                  </a:solidFill>
                </a:ln>
                <a:solidFill>
                  <a:schemeClr val="bg1"/>
                </a:solidFill>
              </a:rPr>
              <a:t> </a:t>
            </a:r>
            <a:r>
              <a:rPr lang="ru-RU" sz="2800" b="1" dirty="0" err="1" smtClean="0">
                <a:ln>
                  <a:solidFill>
                    <a:schemeClr val="bg1">
                      <a:lumMod val="85000"/>
                    </a:schemeClr>
                  </a:solidFill>
                </a:ln>
                <a:solidFill>
                  <a:schemeClr val="bg1"/>
                </a:solidFill>
              </a:rPr>
              <a:t>предложениеби</a:t>
            </a:r>
            <a:r>
              <a:rPr lang="ru-RU" sz="2800" b="1" dirty="0" smtClean="0">
                <a:ln>
                  <a:solidFill>
                    <a:schemeClr val="bg1">
                      <a:lumMod val="85000"/>
                    </a:schemeClr>
                  </a:solidFill>
                </a:ln>
                <a:solidFill>
                  <a:schemeClr val="bg1"/>
                </a:solidFill>
              </a:rPr>
              <a:t> </a:t>
            </a:r>
            <a:r>
              <a:rPr lang="ru-RU" sz="2800" b="1" dirty="0" err="1" smtClean="0">
                <a:ln>
                  <a:solidFill>
                    <a:schemeClr val="bg1">
                      <a:lumMod val="85000"/>
                    </a:schemeClr>
                  </a:solidFill>
                </a:ln>
                <a:solidFill>
                  <a:schemeClr val="bg1"/>
                </a:solidFill>
              </a:rPr>
              <a:t>цаладяхъес</a:t>
            </a:r>
            <a:r>
              <a:rPr lang="ru-RU" sz="2800" b="1" dirty="0" smtClean="0">
                <a:ln>
                  <a:solidFill>
                    <a:schemeClr val="tx1">
                      <a:lumMod val="95000"/>
                      <a:lumOff val="5000"/>
                    </a:schemeClr>
                  </a:solidFill>
                </a:ln>
                <a:solidFill>
                  <a:schemeClr val="bg1"/>
                </a:solidFill>
              </a:rPr>
              <a:t>.</a:t>
            </a:r>
            <a:endParaRPr lang="ru-RU" dirty="0"/>
          </a:p>
        </p:txBody>
      </p:sp>
    </p:spTree>
  </p:cSld>
  <p:clrMapOvr>
    <a:masterClrMapping/>
  </p:clrMapOvr>
  <p:transition>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style.rotation</p:attrName>
                                        </p:attrNameLst>
                                      </p:cBhvr>
                                      <p:tavLst>
                                        <p:tav tm="0">
                                          <p:val>
                                            <p:fltVal val="720"/>
                                          </p:val>
                                        </p:tav>
                                        <p:tav tm="100000">
                                          <p:val>
                                            <p:fltVal val="0"/>
                                          </p:val>
                                        </p:tav>
                                      </p:tavLst>
                                    </p:anim>
                                    <p:anim calcmode="lin" valueType="num">
                                      <p:cBhvr>
                                        <p:cTn id="9" dur="1000" fill="hold"/>
                                        <p:tgtEl>
                                          <p:spTgt spid="2"/>
                                        </p:tgtEl>
                                        <p:attrNameLst>
                                          <p:attrName>ppt_h</p:attrName>
                                        </p:attrNameLst>
                                      </p:cBhvr>
                                      <p:tavLst>
                                        <p:tav tm="0">
                                          <p:val>
                                            <p:fltVal val="0"/>
                                          </p:val>
                                        </p:tav>
                                        <p:tav tm="100000">
                                          <p:val>
                                            <p:strVal val="#ppt_h"/>
                                          </p:val>
                                        </p:tav>
                                      </p:tavLst>
                                    </p:anim>
                                    <p:anim calcmode="lin" valueType="num">
                                      <p:cBhvr>
                                        <p:cTn id="10" dur="1000" fill="hold"/>
                                        <p:tgtEl>
                                          <p:spTgt spid="2"/>
                                        </p:tgtEl>
                                        <p:attrNameLst>
                                          <p:attrName>ppt_w</p:attrName>
                                        </p:attrNameLst>
                                      </p:cBhvr>
                                      <p:tavLst>
                                        <p:tav tm="0">
                                          <p:val>
                                            <p:fltVal val="0"/>
                                          </p:val>
                                        </p:tav>
                                        <p:tav tm="100000">
                                          <p:val>
                                            <p:strVal val="#ppt_w"/>
                                          </p:val>
                                        </p:tav>
                                      </p:tavLst>
                                    </p:anim>
                                  </p:childTnLst>
                                </p:cTn>
                              </p:par>
                              <p:par>
                                <p:cTn id="11" presetID="17" presetClass="entr" presetSubtype="10" fill="hold" grpId="0" nodeType="with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strVal val="#ppt_h"/>
                                          </p:val>
                                        </p:tav>
                                        <p:tav tm="100000">
                                          <p:val>
                                            <p:strVal val="#ppt_h"/>
                                          </p:val>
                                        </p:tav>
                                      </p:tavLst>
                                    </p:anim>
                                  </p:childTnLst>
                                </p:cTn>
                              </p:par>
                              <p:par>
                                <p:cTn id="15" presetID="17" presetClass="entr" presetSubtype="10" fill="hold" grpId="0"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p:cTn id="17"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8" dur="500" fill="hold"/>
                                        <p:tgtEl>
                                          <p:spTgt spid="3">
                                            <p:txEl>
                                              <p:pRg st="1" end="1"/>
                                            </p:txEl>
                                          </p:spTgt>
                                        </p:tgtEl>
                                        <p:attrNameLst>
                                          <p:attrName>ppt_h</p:attrName>
                                        </p:attrNameLst>
                                      </p:cBhvr>
                                      <p:tavLst>
                                        <p:tav tm="0">
                                          <p:val>
                                            <p:strVal val="#ppt_h"/>
                                          </p:val>
                                        </p:tav>
                                        <p:tav tm="100000">
                                          <p:val>
                                            <p:strVal val="#ppt_h"/>
                                          </p:val>
                                        </p:tav>
                                      </p:tavLst>
                                    </p:anim>
                                  </p:childTnLst>
                                </p:cTn>
                              </p:par>
                              <p:par>
                                <p:cTn id="19" presetID="17" presetClass="entr" presetSubtype="10" fill="hold" grpId="0"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strVal val="#ppt_h"/>
                                          </p:val>
                                        </p:tav>
                                        <p:tav tm="100000">
                                          <p:val>
                                            <p:strVal val="#ppt_h"/>
                                          </p:val>
                                        </p:tav>
                                      </p:tavLst>
                                    </p:anim>
                                  </p:childTnLst>
                                </p:cTn>
                              </p:par>
                              <p:par>
                                <p:cTn id="23" presetID="17" presetClass="entr" presetSubtype="10" fill="hold" grpId="0" nodeType="with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p:cTn id="25"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6" dur="500" fill="hold"/>
                                        <p:tgtEl>
                                          <p:spTgt spid="3">
                                            <p:txEl>
                                              <p:pRg st="3" end="3"/>
                                            </p:txEl>
                                          </p:spTgt>
                                        </p:tgtEl>
                                        <p:attrNameLst>
                                          <p:attrName>ppt_h</p:attrName>
                                        </p:attrNameLst>
                                      </p:cBhvr>
                                      <p:tavLst>
                                        <p:tav tm="0">
                                          <p:val>
                                            <p:strVal val="#ppt_h"/>
                                          </p:val>
                                        </p:tav>
                                        <p:tav tm="100000">
                                          <p:val>
                                            <p:strVal val="#ppt_h"/>
                                          </p:val>
                                        </p:tav>
                                      </p:tavLst>
                                    </p:anim>
                                  </p:childTnLst>
                                </p:cTn>
                              </p:par>
                              <p:par>
                                <p:cTn id="27" presetID="17" presetClass="entr" presetSubtype="10" fill="hold" grpId="0"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p:cTn id="29"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0" dur="500" fill="hold"/>
                                        <p:tgtEl>
                                          <p:spTgt spid="3">
                                            <p:txEl>
                                              <p:pRg st="4" end="4"/>
                                            </p:txEl>
                                          </p:spTgt>
                                        </p:tgtEl>
                                        <p:attrNameLst>
                                          <p:attrName>ppt_h</p:attrName>
                                        </p:attrNameLst>
                                      </p:cBhvr>
                                      <p:tavLst>
                                        <p:tav tm="0">
                                          <p:val>
                                            <p:strVal val="#ppt_h"/>
                                          </p:val>
                                        </p:tav>
                                        <p:tav tm="100000">
                                          <p:val>
                                            <p:strVal val="#ppt_h"/>
                                          </p:val>
                                        </p:tav>
                                      </p:tavLst>
                                    </p:anim>
                                  </p:childTnLst>
                                </p:cTn>
                              </p:par>
                              <p:par>
                                <p:cTn id="31" presetID="17" presetClass="entr" presetSubtype="10" fill="hold" grpId="0" nodeType="with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 calcmode="lin" valueType="num">
                                      <p:cBhvr>
                                        <p:cTn id="33"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34" dur="500" fill="hold"/>
                                        <p:tgtEl>
                                          <p:spTgt spid="3">
                                            <p:txEl>
                                              <p:pRg st="5" end="5"/>
                                            </p:txEl>
                                          </p:spTgt>
                                        </p:tgtEl>
                                        <p:attrNameLst>
                                          <p:attrName>ppt_h</p:attrName>
                                        </p:attrNameLst>
                                      </p:cBhvr>
                                      <p:tavLst>
                                        <p:tav tm="0">
                                          <p:val>
                                            <p:strVal val="#ppt_h"/>
                                          </p:val>
                                        </p:tav>
                                        <p:tav tm="100000">
                                          <p:val>
                                            <p:strVal val="#ppt_h"/>
                                          </p:val>
                                        </p:tav>
                                      </p:tavLst>
                                    </p:anim>
                                  </p:childTnLst>
                                </p:cTn>
                              </p:par>
                              <p:par>
                                <p:cTn id="35" presetID="17" presetClass="entr" presetSubtype="10" fill="hold" grpId="0" nodeType="with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p:cTn id="37"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38" dur="500" fill="hold"/>
                                        <p:tgtEl>
                                          <p:spTgt spid="3">
                                            <p:txEl>
                                              <p:pRg st="6" end="6"/>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cstate="print">
            <a:lum/>
          </a:blip>
          <a:srcRect/>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1143008"/>
          </a:xfrm>
        </p:spPr>
        <p:txBody>
          <a:bodyPr>
            <a:noAutofit/>
          </a:bodyPr>
          <a:lstStyle/>
          <a:p>
            <a:r>
              <a:rPr lang="ru-RU" sz="6600" dirty="0" smtClean="0">
                <a:ln w="28575">
                  <a:solidFill>
                    <a:schemeClr val="tx2">
                      <a:shade val="20000"/>
                      <a:satMod val="120000"/>
                    </a:schemeClr>
                  </a:solidFill>
                </a:ln>
                <a:solidFill>
                  <a:schemeClr val="bg2">
                    <a:lumMod val="50000"/>
                  </a:schemeClr>
                </a:solidFill>
                <a:latin typeface="Monotype Corsiva" pitchFamily="66" charset="0"/>
              </a:rPr>
              <a:t>Творческий </a:t>
            </a:r>
            <a:r>
              <a:rPr lang="en-US" sz="6600" dirty="0" err="1" smtClean="0">
                <a:ln w="28575">
                  <a:solidFill>
                    <a:schemeClr val="tx2">
                      <a:shade val="20000"/>
                      <a:satMod val="120000"/>
                    </a:schemeClr>
                  </a:solidFill>
                </a:ln>
                <a:solidFill>
                  <a:schemeClr val="bg2">
                    <a:lumMod val="50000"/>
                  </a:schemeClr>
                </a:solidFill>
                <a:latin typeface="Monotype Corsiva" pitchFamily="66" charset="0"/>
              </a:rPr>
              <a:t>xI</a:t>
            </a:r>
            <a:r>
              <a:rPr lang="ru-RU" sz="6600" dirty="0" err="1" smtClean="0">
                <a:ln w="28575">
                  <a:solidFill>
                    <a:schemeClr val="tx2">
                      <a:shade val="20000"/>
                      <a:satMod val="120000"/>
                    </a:schemeClr>
                  </a:solidFill>
                </a:ln>
                <a:solidFill>
                  <a:schemeClr val="bg2">
                    <a:lumMod val="50000"/>
                  </a:schemeClr>
                </a:solidFill>
                <a:latin typeface="Monotype Corsiva" pitchFamily="66" charset="0"/>
              </a:rPr>
              <a:t>янчи</a:t>
            </a:r>
            <a:endParaRPr lang="ru-RU" sz="6600" dirty="0">
              <a:ln w="28575">
                <a:solidFill>
                  <a:schemeClr val="tx2">
                    <a:shade val="20000"/>
                    <a:satMod val="120000"/>
                  </a:schemeClr>
                </a:solidFill>
              </a:ln>
              <a:solidFill>
                <a:schemeClr val="bg2">
                  <a:lumMod val="50000"/>
                </a:schemeClr>
              </a:solidFill>
              <a:latin typeface="Monotype Corsiva" pitchFamily="66" charset="0"/>
            </a:endParaRPr>
          </a:p>
        </p:txBody>
      </p:sp>
      <p:sp>
        <p:nvSpPr>
          <p:cNvPr id="3" name="Содержимое 2"/>
          <p:cNvSpPr>
            <a:spLocks noGrp="1"/>
          </p:cNvSpPr>
          <p:nvPr>
            <p:ph idx="1"/>
          </p:nvPr>
        </p:nvSpPr>
        <p:spPr>
          <a:xfrm>
            <a:off x="0" y="1412776"/>
            <a:ext cx="9036496" cy="4526958"/>
          </a:xfrm>
        </p:spPr>
        <p:txBody>
          <a:bodyPr/>
          <a:lstStyle/>
          <a:p>
            <a:r>
              <a:rPr lang="ru-RU" sz="3200" b="1" dirty="0" err="1" smtClean="0"/>
              <a:t>Дагъиста</a:t>
            </a:r>
            <a:r>
              <a:rPr lang="ru-RU" sz="3200" b="1" dirty="0" smtClean="0"/>
              <a:t> </a:t>
            </a:r>
            <a:r>
              <a:rPr lang="ru-RU" sz="3200" b="1" dirty="0" err="1" smtClean="0"/>
              <a:t>халкьли</a:t>
            </a:r>
            <a:r>
              <a:rPr lang="ru-RU" sz="3200" b="1" dirty="0" smtClean="0"/>
              <a:t> </a:t>
            </a:r>
            <a:r>
              <a:rPr lang="ru-RU" sz="3200" b="1" dirty="0" err="1" smtClean="0"/>
              <a:t>дубуртачир</a:t>
            </a:r>
            <a:r>
              <a:rPr lang="ru-RU" sz="3200" b="1" dirty="0" smtClean="0"/>
              <a:t> маза </a:t>
            </a:r>
            <a:r>
              <a:rPr lang="ru-RU" sz="3200" b="1" dirty="0" err="1" smtClean="0"/>
              <a:t>ва</a:t>
            </a:r>
            <a:r>
              <a:rPr lang="ru-RU" sz="3200" b="1" dirty="0" smtClean="0"/>
              <a:t> </a:t>
            </a:r>
            <a:r>
              <a:rPr lang="ru-RU" sz="3200" b="1" dirty="0" err="1" smtClean="0"/>
              <a:t>х</a:t>
            </a:r>
            <a:r>
              <a:rPr lang="en-US" sz="3200" b="1" dirty="0" smtClean="0"/>
              <a:t>I</a:t>
            </a:r>
            <a:r>
              <a:rPr lang="ru-RU" sz="3200" b="1" dirty="0" err="1" smtClean="0"/>
              <a:t>яйванти</a:t>
            </a:r>
            <a:r>
              <a:rPr lang="ru-RU" sz="3200" b="1" dirty="0" smtClean="0"/>
              <a:t> </a:t>
            </a:r>
            <a:r>
              <a:rPr lang="ru-RU" sz="3200" b="1" dirty="0" err="1" smtClean="0"/>
              <a:t>адилкьули</a:t>
            </a:r>
            <a:r>
              <a:rPr lang="ru-RU" sz="3200" b="1" dirty="0" smtClean="0"/>
              <a:t> сари.</a:t>
            </a:r>
          </a:p>
          <a:p>
            <a:endParaRPr lang="ru-RU" sz="3200" b="1" dirty="0" smtClean="0"/>
          </a:p>
          <a:p>
            <a:r>
              <a:rPr lang="ru-RU" sz="3200" b="1" dirty="0" err="1" smtClean="0"/>
              <a:t>Иш</a:t>
            </a:r>
            <a:r>
              <a:rPr lang="ru-RU" sz="3200" b="1" dirty="0" smtClean="0"/>
              <a:t> </a:t>
            </a:r>
            <a:r>
              <a:rPr lang="ru-RU" sz="3200" b="1" dirty="0" err="1" smtClean="0"/>
              <a:t>предложениела</a:t>
            </a:r>
            <a:r>
              <a:rPr lang="ru-RU" sz="3200" b="1" dirty="0" smtClean="0"/>
              <a:t> синтаксический разбор </a:t>
            </a:r>
            <a:r>
              <a:rPr lang="ru-RU" sz="3200" b="1" dirty="0" err="1" smtClean="0"/>
              <a:t>барес</a:t>
            </a:r>
            <a:r>
              <a:rPr lang="ru-RU" sz="3200" b="1" dirty="0" smtClean="0"/>
              <a:t>.</a:t>
            </a:r>
          </a:p>
          <a:p>
            <a:endParaRPr lang="ru-RU" sz="3200" b="1" dirty="0" smtClean="0"/>
          </a:p>
          <a:p>
            <a:r>
              <a:rPr lang="ru-RU" sz="3200" b="1" dirty="0" err="1" smtClean="0"/>
              <a:t>Иш</a:t>
            </a:r>
            <a:r>
              <a:rPr lang="ru-RU" sz="3200" b="1" dirty="0" smtClean="0"/>
              <a:t> </a:t>
            </a:r>
            <a:r>
              <a:rPr lang="ru-RU" sz="3200" b="1" dirty="0" err="1" smtClean="0"/>
              <a:t>предложениелизир</a:t>
            </a:r>
            <a:r>
              <a:rPr lang="ru-RU" sz="3200" b="1" dirty="0" smtClean="0"/>
              <a:t> </a:t>
            </a:r>
            <a:r>
              <a:rPr lang="ru-RU" sz="3200" b="1" dirty="0" err="1" smtClean="0"/>
              <a:t>даргая</a:t>
            </a:r>
            <a:r>
              <a:rPr lang="ru-RU" sz="3200" b="1" dirty="0" smtClean="0"/>
              <a:t> </a:t>
            </a:r>
            <a:r>
              <a:rPr lang="ru-RU" sz="3200" b="1" dirty="0" err="1" smtClean="0"/>
              <a:t>ца</a:t>
            </a:r>
            <a:r>
              <a:rPr lang="ru-RU" sz="3200" b="1" dirty="0" smtClean="0"/>
              <a:t> </a:t>
            </a:r>
            <a:r>
              <a:rPr lang="ru-RU" sz="3200" b="1" dirty="0" err="1" smtClean="0"/>
              <a:t>журала</a:t>
            </a:r>
            <a:r>
              <a:rPr lang="ru-RU" sz="3200" b="1" dirty="0" smtClean="0"/>
              <a:t> </a:t>
            </a:r>
            <a:r>
              <a:rPr lang="ru-RU" sz="3200" b="1" dirty="0" err="1" smtClean="0"/>
              <a:t>членти</a:t>
            </a:r>
            <a:r>
              <a:rPr lang="ru-RU" sz="3200" b="1" dirty="0" smtClean="0"/>
              <a:t>.</a:t>
            </a:r>
          </a:p>
          <a:p>
            <a:endParaRPr lang="ru-RU" b="1" dirty="0" smtClean="0"/>
          </a:p>
        </p:txBody>
      </p:sp>
      <p:pic>
        <p:nvPicPr>
          <p:cNvPr id="4" name="Рисунок 3" descr="chouetteinstit5561255fb3.gif"/>
          <p:cNvPicPr>
            <a:picLocks noChangeAspect="1"/>
          </p:cNvPicPr>
          <p:nvPr/>
        </p:nvPicPr>
        <p:blipFill>
          <a:blip r:embed="rId3" cstate="print"/>
          <a:stretch>
            <a:fillRect/>
          </a:stretch>
        </p:blipFill>
        <p:spPr>
          <a:xfrm>
            <a:off x="7524328" y="908720"/>
            <a:ext cx="1217512" cy="1318972"/>
          </a:xfrm>
          <a:prstGeom prst="rect">
            <a:avLst/>
          </a:prstGeom>
        </p:spPr>
      </p:pic>
      <p:pic>
        <p:nvPicPr>
          <p:cNvPr id="5" name="Рисунок 4" descr="open-book-vector-sketch-obsolete-scrapbook-flying-leafs-side-view-close-up-monochrome-freehand-ink-drawn-backdrop-sketchy-51798755.jpg"/>
          <p:cNvPicPr>
            <a:picLocks noChangeAspect="1"/>
          </p:cNvPicPr>
          <p:nvPr/>
        </p:nvPicPr>
        <p:blipFill>
          <a:blip r:embed="rId4" cstate="print">
            <a:clrChange>
              <a:clrFrom>
                <a:srgbClr val="FFFFFF"/>
              </a:clrFrom>
              <a:clrTo>
                <a:srgbClr val="FFFFFF">
                  <a:alpha val="0"/>
                </a:srgbClr>
              </a:clrTo>
            </a:clrChange>
          </a:blip>
          <a:srcRect t="43154" b="12884"/>
          <a:stretch>
            <a:fillRect/>
          </a:stretch>
        </p:blipFill>
        <p:spPr>
          <a:xfrm>
            <a:off x="1763688" y="5229200"/>
            <a:ext cx="5868454" cy="1628800"/>
          </a:xfrm>
          <a:prstGeom prst="rect">
            <a:avLst/>
          </a:prstGeom>
        </p:spPr>
      </p:pic>
    </p:spTree>
  </p:cSld>
  <p:clrMapOvr>
    <a:masterClrMapping/>
  </p:clrMapOvr>
  <p:transition>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par>
                                <p:cTn id="8" presetID="8" presetClass="entr" presetSubtype="16"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diamond(in)">
                                      <p:cBhvr>
                                        <p:cTn id="10" dur="500"/>
                                        <p:tgtEl>
                                          <p:spTgt spid="3">
                                            <p:txEl>
                                              <p:pRg st="0" end="0"/>
                                            </p:txEl>
                                          </p:spTgt>
                                        </p:tgtEl>
                                      </p:cBhvr>
                                    </p:animEffect>
                                  </p:childTnLst>
                                </p:cTn>
                              </p:par>
                              <p:par>
                                <p:cTn id="11" presetID="8" presetClass="entr" presetSubtype="16"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diamond(in)">
                                      <p:cBhvr>
                                        <p:cTn id="13" dur="500"/>
                                        <p:tgtEl>
                                          <p:spTgt spid="3">
                                            <p:txEl>
                                              <p:pRg st="2" end="2"/>
                                            </p:txEl>
                                          </p:spTgt>
                                        </p:tgtEl>
                                      </p:cBhvr>
                                    </p:animEffect>
                                  </p:childTnLst>
                                </p:cTn>
                              </p:par>
                              <p:par>
                                <p:cTn id="14" presetID="8" presetClass="entr" presetSubtype="16" fill="hold" grpId="0"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diamond(in)">
                                      <p:cBhvr>
                                        <p:cTn id="16"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cstate="print"/>
          <a:srcRect/>
          <a:tile tx="0" ty="0" sx="100000" sy="100000" flip="none" algn="tl"/>
        </a:blipFill>
        <a:effectLst/>
      </p:bgPr>
    </p:bg>
    <p:spTree>
      <p:nvGrpSpPr>
        <p:cNvPr id="1" name=""/>
        <p:cNvGrpSpPr/>
        <p:nvPr/>
      </p:nvGrpSpPr>
      <p:grpSpPr>
        <a:xfrm>
          <a:off x="0" y="0"/>
          <a:ext cx="0" cy="0"/>
          <a:chOff x="0" y="0"/>
          <a:chExt cx="0" cy="0"/>
        </a:xfrm>
      </p:grpSpPr>
      <p:sp>
        <p:nvSpPr>
          <p:cNvPr id="8" name="Скругленная прямоугольная выноска 7"/>
          <p:cNvSpPr/>
          <p:nvPr/>
        </p:nvSpPr>
        <p:spPr>
          <a:xfrm>
            <a:off x="428596" y="214290"/>
            <a:ext cx="5857916" cy="1571636"/>
          </a:xfrm>
          <a:prstGeom prst="wedgeRoundRectCallout">
            <a:avLst>
              <a:gd name="adj1" fmla="val 64133"/>
              <a:gd name="adj2" fmla="val 73946"/>
              <a:gd name="adj3" fmla="val 16667"/>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ru-RU" sz="6600" b="1" dirty="0" err="1" smtClean="0">
                <a:solidFill>
                  <a:schemeClr val="bg1">
                    <a:lumMod val="40000"/>
                    <a:lumOff val="60000"/>
                  </a:schemeClr>
                </a:solidFill>
                <a:latin typeface="Arial" pitchFamily="34" charset="0"/>
                <a:cs typeface="Arial" pitchFamily="34" charset="0"/>
              </a:rPr>
              <a:t>Сагаси</a:t>
            </a:r>
            <a:r>
              <a:rPr lang="ru-RU" sz="6600" b="1" dirty="0" smtClean="0">
                <a:solidFill>
                  <a:schemeClr val="bg1">
                    <a:lumMod val="40000"/>
                    <a:lumOff val="60000"/>
                  </a:schemeClr>
                </a:solidFill>
                <a:latin typeface="Arial" pitchFamily="34" charset="0"/>
                <a:cs typeface="Arial" pitchFamily="34" charset="0"/>
              </a:rPr>
              <a:t> тема.</a:t>
            </a:r>
            <a:r>
              <a:rPr lang="ru-RU" b="1" i="1" dirty="0" smtClean="0">
                <a:solidFill>
                  <a:schemeClr val="bg1">
                    <a:lumMod val="20000"/>
                    <a:lumOff val="80000"/>
                  </a:schemeClr>
                </a:solidFill>
                <a:latin typeface="Arial" pitchFamily="34" charset="0"/>
                <a:cs typeface="Arial" pitchFamily="34" charset="0"/>
              </a:rPr>
              <a:t> </a:t>
            </a:r>
          </a:p>
          <a:p>
            <a:pPr algn="ctr"/>
            <a:endParaRPr lang="ru-RU" dirty="0"/>
          </a:p>
        </p:txBody>
      </p:sp>
      <p:pic>
        <p:nvPicPr>
          <p:cNvPr id="5" name="Рисунок 4" descr="pen&amp;ink.jpg"/>
          <p:cNvPicPr>
            <a:picLocks noChangeAspect="1"/>
          </p:cNvPicPr>
          <p:nvPr/>
        </p:nvPicPr>
        <p:blipFill>
          <a:blip r:embed="rId3" cstate="print">
            <a:clrChange>
              <a:clrFrom>
                <a:srgbClr val="FFFFFF"/>
              </a:clrFrom>
              <a:clrTo>
                <a:srgbClr val="FFFFFF">
                  <a:alpha val="0"/>
                </a:srgbClr>
              </a:clrTo>
            </a:clrChange>
          </a:blip>
          <a:stretch>
            <a:fillRect/>
          </a:stretch>
        </p:blipFill>
        <p:spPr>
          <a:xfrm>
            <a:off x="7929586" y="5429264"/>
            <a:ext cx="1214414" cy="1209268"/>
          </a:xfrm>
          <a:prstGeom prst="rect">
            <a:avLst/>
          </a:prstGeom>
        </p:spPr>
      </p:pic>
      <p:pic>
        <p:nvPicPr>
          <p:cNvPr id="7" name="Рисунок 6" descr="7513461-cartoon-wise-owl-teaching.jpg"/>
          <p:cNvPicPr>
            <a:picLocks noChangeAspect="1"/>
          </p:cNvPicPr>
          <p:nvPr/>
        </p:nvPicPr>
        <p:blipFill>
          <a:blip r:embed="rId4" cstate="print">
            <a:clrChange>
              <a:clrFrom>
                <a:srgbClr val="FFFFFF"/>
              </a:clrFrom>
              <a:clrTo>
                <a:srgbClr val="FFFFFF">
                  <a:alpha val="0"/>
                </a:srgbClr>
              </a:clrTo>
            </a:clrChange>
          </a:blip>
          <a:stretch>
            <a:fillRect/>
          </a:stretch>
        </p:blipFill>
        <p:spPr>
          <a:xfrm>
            <a:off x="6429388" y="1071546"/>
            <a:ext cx="2714612" cy="2137757"/>
          </a:xfrm>
          <a:prstGeom prst="rect">
            <a:avLst/>
          </a:prstGeom>
        </p:spPr>
      </p:pic>
      <p:sp>
        <p:nvSpPr>
          <p:cNvPr id="2" name="Заголовок 1"/>
          <p:cNvSpPr>
            <a:spLocks noGrp="1"/>
          </p:cNvSpPr>
          <p:nvPr>
            <p:ph type="title"/>
          </p:nvPr>
        </p:nvSpPr>
        <p:spPr>
          <a:xfrm>
            <a:off x="0" y="2996952"/>
            <a:ext cx="9144000" cy="1785950"/>
          </a:xfrm>
        </p:spPr>
        <p:txBody>
          <a:bodyPr>
            <a:noAutofit/>
          </a:bodyPr>
          <a:lstStyle/>
          <a:p>
            <a:pPr algn="ctr"/>
            <a:r>
              <a:rPr lang="ru-RU" sz="8000" b="1" i="1" dirty="0" err="1" smtClean="0">
                <a:ln>
                  <a:solidFill>
                    <a:schemeClr val="tx1"/>
                  </a:solidFill>
                </a:ln>
                <a:solidFill>
                  <a:srgbClr val="002060"/>
                </a:solidFill>
                <a:latin typeface="Monotype Corsiva" pitchFamily="66" charset="0"/>
                <a:cs typeface="Arial" pitchFamily="34" charset="0"/>
              </a:rPr>
              <a:t>Предложениела</a:t>
            </a:r>
            <a:r>
              <a:rPr lang="ru-RU" sz="8000" b="1" i="1" dirty="0" smtClean="0">
                <a:ln>
                  <a:solidFill>
                    <a:schemeClr val="tx1"/>
                  </a:solidFill>
                </a:ln>
                <a:solidFill>
                  <a:srgbClr val="002060"/>
                </a:solidFill>
                <a:latin typeface="Monotype Corsiva" pitchFamily="66" charset="0"/>
                <a:cs typeface="Arial" pitchFamily="34" charset="0"/>
              </a:rPr>
              <a:t> </a:t>
            </a:r>
            <a:br>
              <a:rPr lang="ru-RU" sz="8000" b="1" i="1" dirty="0" smtClean="0">
                <a:ln>
                  <a:solidFill>
                    <a:schemeClr val="tx1"/>
                  </a:solidFill>
                </a:ln>
                <a:solidFill>
                  <a:srgbClr val="002060"/>
                </a:solidFill>
                <a:latin typeface="Monotype Corsiva" pitchFamily="66" charset="0"/>
                <a:cs typeface="Arial" pitchFamily="34" charset="0"/>
              </a:rPr>
            </a:br>
            <a:r>
              <a:rPr lang="ru-RU" sz="8000" b="1" i="1" dirty="0" err="1" smtClean="0">
                <a:ln>
                  <a:solidFill>
                    <a:schemeClr val="tx1"/>
                  </a:solidFill>
                </a:ln>
                <a:solidFill>
                  <a:srgbClr val="002060"/>
                </a:solidFill>
                <a:latin typeface="Monotype Corsiva" pitchFamily="66" charset="0"/>
                <a:cs typeface="Arial" pitchFamily="34" charset="0"/>
              </a:rPr>
              <a:t>Ца</a:t>
            </a:r>
            <a:r>
              <a:rPr lang="ru-RU" sz="8000" b="1" i="1" dirty="0" smtClean="0">
                <a:ln>
                  <a:solidFill>
                    <a:schemeClr val="tx1"/>
                  </a:solidFill>
                </a:ln>
                <a:solidFill>
                  <a:srgbClr val="002060"/>
                </a:solidFill>
                <a:latin typeface="Monotype Corsiva" pitchFamily="66" charset="0"/>
                <a:cs typeface="Arial" pitchFamily="34" charset="0"/>
              </a:rPr>
              <a:t> </a:t>
            </a:r>
            <a:r>
              <a:rPr lang="ru-RU" sz="8000" b="1" i="1" dirty="0" err="1" smtClean="0">
                <a:ln>
                  <a:solidFill>
                    <a:schemeClr val="tx1"/>
                  </a:solidFill>
                </a:ln>
                <a:solidFill>
                  <a:srgbClr val="002060"/>
                </a:solidFill>
                <a:latin typeface="Monotype Corsiva" pitchFamily="66" charset="0"/>
                <a:cs typeface="Arial" pitchFamily="34" charset="0"/>
              </a:rPr>
              <a:t>журала</a:t>
            </a:r>
            <a:r>
              <a:rPr lang="ru-RU" sz="8000" b="1" i="1" dirty="0" smtClean="0">
                <a:ln>
                  <a:solidFill>
                    <a:schemeClr val="tx1"/>
                  </a:solidFill>
                </a:ln>
                <a:solidFill>
                  <a:srgbClr val="002060"/>
                </a:solidFill>
                <a:latin typeface="Monotype Corsiva" pitchFamily="66" charset="0"/>
                <a:cs typeface="Arial" pitchFamily="34" charset="0"/>
              </a:rPr>
              <a:t> </a:t>
            </a:r>
            <a:r>
              <a:rPr lang="ru-RU" sz="8000" b="1" i="1" dirty="0" err="1" smtClean="0">
                <a:ln>
                  <a:solidFill>
                    <a:schemeClr val="tx1"/>
                  </a:solidFill>
                </a:ln>
                <a:solidFill>
                  <a:srgbClr val="002060"/>
                </a:solidFill>
                <a:latin typeface="Monotype Corsiva" pitchFamily="66" charset="0"/>
                <a:cs typeface="Arial" pitchFamily="34" charset="0"/>
              </a:rPr>
              <a:t>членти</a:t>
            </a:r>
            <a:endParaRPr lang="ru-RU" sz="8000" b="1" dirty="0">
              <a:ln>
                <a:solidFill>
                  <a:schemeClr val="tx1"/>
                </a:solidFill>
              </a:ln>
              <a:solidFill>
                <a:srgbClr val="002060"/>
              </a:solidFill>
              <a:latin typeface="Monotype Corsiva" pitchFamily="66" charset="0"/>
              <a:cs typeface="Arial" pitchFamily="34" charset="0"/>
            </a:endParaRPr>
          </a:p>
        </p:txBody>
      </p:sp>
    </p:spTree>
  </p:cSld>
  <p:clrMapOvr>
    <a:masterClrMapping/>
  </p:clrMapOvr>
  <p:transition>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amond(in)">
                                      <p:cBhvr>
                                        <p:cTn id="7" dur="2000"/>
                                        <p:tgtEl>
                                          <p:spTgt spid="8"/>
                                        </p:tgtEl>
                                      </p:cBhvr>
                                    </p:animEffect>
                                  </p:childTnLst>
                                </p:cTn>
                              </p:par>
                              <p:par>
                                <p:cTn id="8" presetID="22" presetClass="entr" presetSubtype="4"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down)">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34" presetClass="emph" presetSubtype="0" fill="hold" grpId="0" nodeType="clickEffect">
                                  <p:stCondLst>
                                    <p:cond delay="0"/>
                                  </p:stCondLst>
                                  <p:iterate type="lt">
                                    <p:tmPct val="10000"/>
                                  </p:iterate>
                                  <p:childTnLst>
                                    <p:animMotion origin="layout" path="M 0.0 0.0 L 0.0 -0.07213" pathEditMode="relative" ptsTypes="">
                                      <p:cBhvr>
                                        <p:cTn id="14" dur="250" accel="50000" decel="50000" autoRev="1" fill="hold">
                                          <p:stCondLst>
                                            <p:cond delay="0"/>
                                          </p:stCondLst>
                                        </p:cTn>
                                        <p:tgtEl>
                                          <p:spTgt spid="2"/>
                                        </p:tgtEl>
                                        <p:attrNameLst>
                                          <p:attrName>ppt_x</p:attrName>
                                          <p:attrName>ppt_y</p:attrName>
                                        </p:attrNameLst>
                                      </p:cBhvr>
                                    </p:animMotion>
                                    <p:animRot by="1500000">
                                      <p:cBhvr>
                                        <p:cTn id="15" dur="125" fill="hold">
                                          <p:stCondLst>
                                            <p:cond delay="0"/>
                                          </p:stCondLst>
                                        </p:cTn>
                                        <p:tgtEl>
                                          <p:spTgt spid="2"/>
                                        </p:tgtEl>
                                        <p:attrNameLst>
                                          <p:attrName>r</p:attrName>
                                        </p:attrNameLst>
                                      </p:cBhvr>
                                    </p:animRot>
                                    <p:animRot by="-1500000">
                                      <p:cBhvr>
                                        <p:cTn id="16" dur="125" fill="hold">
                                          <p:stCondLst>
                                            <p:cond delay="125"/>
                                          </p:stCondLst>
                                        </p:cTn>
                                        <p:tgtEl>
                                          <p:spTgt spid="2"/>
                                        </p:tgtEl>
                                        <p:attrNameLst>
                                          <p:attrName>r</p:attrName>
                                        </p:attrNameLst>
                                      </p:cBhvr>
                                    </p:animRot>
                                    <p:animRot by="-1500000">
                                      <p:cBhvr>
                                        <p:cTn id="17" dur="125" fill="hold">
                                          <p:stCondLst>
                                            <p:cond delay="250"/>
                                          </p:stCondLst>
                                        </p:cTn>
                                        <p:tgtEl>
                                          <p:spTgt spid="2"/>
                                        </p:tgtEl>
                                        <p:attrNameLst>
                                          <p:attrName>r</p:attrName>
                                        </p:attrNameLst>
                                      </p:cBhvr>
                                    </p:animRot>
                                    <p:animRot by="1500000">
                                      <p:cBhvr>
                                        <p:cTn id="18" dur="125" fill="hold">
                                          <p:stCondLst>
                                            <p:cond delay="375"/>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Горизонтальный свиток 4"/>
          <p:cNvSpPr/>
          <p:nvPr/>
        </p:nvSpPr>
        <p:spPr>
          <a:xfrm>
            <a:off x="500034" y="357166"/>
            <a:ext cx="8215370" cy="1285908"/>
          </a:xfrm>
          <a:prstGeom prst="horizontalScroll">
            <a:avLst>
              <a:gd name="adj" fmla="val 1450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500034" y="428604"/>
            <a:ext cx="8229600" cy="1143000"/>
          </a:xfrm>
        </p:spPr>
        <p:txBody>
          <a:bodyPr>
            <a:noAutofit/>
          </a:bodyPr>
          <a:lstStyle/>
          <a:p>
            <a:r>
              <a:rPr lang="ru-RU" sz="6000" b="1" dirty="0" err="1" smtClean="0">
                <a:ln w="12700">
                  <a:solidFill>
                    <a:schemeClr val="tx2">
                      <a:satMod val="155000"/>
                    </a:schemeClr>
                  </a:solidFill>
                  <a:prstDash val="solid"/>
                </a:ln>
                <a:solidFill>
                  <a:schemeClr val="bg1"/>
                </a:solidFill>
                <a:effectLst>
                  <a:outerShdw blurRad="41275" dist="20320" dir="1800000" algn="tl" rotWithShape="0">
                    <a:srgbClr val="000000">
                      <a:alpha val="40000"/>
                    </a:srgbClr>
                  </a:outerShdw>
                </a:effectLst>
              </a:rPr>
              <a:t>Дарсла</a:t>
            </a:r>
            <a:r>
              <a:rPr lang="ru-RU" sz="6000" b="1" dirty="0" smtClean="0">
                <a:ln w="12700">
                  <a:solidFill>
                    <a:schemeClr val="tx2">
                      <a:satMod val="155000"/>
                    </a:schemeClr>
                  </a:solidFill>
                  <a:prstDash val="solid"/>
                </a:ln>
                <a:solidFill>
                  <a:schemeClr val="bg1"/>
                </a:solidFill>
                <a:effectLst>
                  <a:outerShdw blurRad="41275" dist="20320" dir="1800000" algn="tl" rotWithShape="0">
                    <a:srgbClr val="000000">
                      <a:alpha val="40000"/>
                    </a:srgbClr>
                  </a:outerShdw>
                </a:effectLst>
              </a:rPr>
              <a:t> </a:t>
            </a:r>
            <a:r>
              <a:rPr lang="ru-RU" sz="6000" b="1" dirty="0" err="1" smtClean="0">
                <a:ln w="12700">
                  <a:solidFill>
                    <a:schemeClr val="tx2">
                      <a:satMod val="155000"/>
                    </a:schemeClr>
                  </a:solidFill>
                  <a:prstDash val="solid"/>
                </a:ln>
                <a:solidFill>
                  <a:schemeClr val="bg1"/>
                </a:solidFill>
                <a:effectLst>
                  <a:outerShdw blurRad="41275" dist="20320" dir="1800000" algn="tl" rotWithShape="0">
                    <a:srgbClr val="000000">
                      <a:alpha val="40000"/>
                    </a:srgbClr>
                  </a:outerShdw>
                </a:effectLst>
              </a:rPr>
              <a:t>мурад</a:t>
            </a:r>
            <a:endParaRPr lang="ru-RU" sz="6000" b="1" dirty="0">
              <a:ln w="12700">
                <a:solidFill>
                  <a:schemeClr val="tx2">
                    <a:satMod val="155000"/>
                  </a:schemeClr>
                </a:solidFill>
                <a:prstDash val="solid"/>
              </a:ln>
              <a:solidFill>
                <a:schemeClr val="bg1"/>
              </a:solidFill>
              <a:effectLst>
                <a:outerShdw blurRad="41275" dist="20320" dir="1800000" algn="tl" rotWithShape="0">
                  <a:srgbClr val="000000">
                    <a:alpha val="40000"/>
                  </a:srgbClr>
                </a:outerShdw>
              </a:effectLst>
            </a:endParaRPr>
          </a:p>
        </p:txBody>
      </p:sp>
      <p:sp>
        <p:nvSpPr>
          <p:cNvPr id="3" name="Содержимое 2"/>
          <p:cNvSpPr>
            <a:spLocks noGrp="1"/>
          </p:cNvSpPr>
          <p:nvPr>
            <p:ph idx="1"/>
          </p:nvPr>
        </p:nvSpPr>
        <p:spPr>
          <a:xfrm>
            <a:off x="304800" y="1857364"/>
            <a:ext cx="8686800" cy="4572032"/>
          </a:xfrm>
        </p:spPr>
        <p:txBody>
          <a:bodyPr>
            <a:normAutofit/>
          </a:bodyPr>
          <a:lstStyle/>
          <a:p>
            <a:pPr marL="514350" indent="-514350">
              <a:buFont typeface="+mj-lt"/>
              <a:buAutoNum type="arabicPeriod"/>
            </a:pPr>
            <a:r>
              <a:rPr lang="ru-RU" sz="4800" b="1" dirty="0" err="1" smtClean="0"/>
              <a:t>Тянишдиэс</a:t>
            </a:r>
            <a:r>
              <a:rPr lang="ru-RU" sz="4800" b="1" dirty="0" smtClean="0"/>
              <a:t> ...............................</a:t>
            </a:r>
          </a:p>
          <a:p>
            <a:pPr marL="514350" indent="-514350">
              <a:buFont typeface="+mj-lt"/>
              <a:buAutoNum type="arabicPeriod"/>
            </a:pPr>
            <a:r>
              <a:rPr lang="ru-RU" sz="4800" b="1" dirty="0" err="1" smtClean="0"/>
              <a:t>Бурсидиэс</a:t>
            </a:r>
            <a:r>
              <a:rPr lang="ru-RU" sz="4800" b="1" dirty="0" smtClean="0"/>
              <a:t>  дек</a:t>
            </a:r>
            <a:r>
              <a:rPr lang="en-US" sz="4800" b="1" dirty="0" smtClean="0"/>
              <a:t>I</a:t>
            </a:r>
            <a:r>
              <a:rPr lang="ru-RU" sz="4800" b="1" dirty="0" err="1" smtClean="0"/>
              <a:t>ардирес</a:t>
            </a:r>
            <a:r>
              <a:rPr lang="ru-RU" sz="4800" b="1" dirty="0" smtClean="0"/>
              <a:t> ………</a:t>
            </a:r>
          </a:p>
          <a:p>
            <a:pPr marL="514350" indent="-514350">
              <a:buFont typeface="+mj-lt"/>
              <a:buAutoNum type="arabicPeriod"/>
            </a:pPr>
            <a:r>
              <a:rPr lang="ru-RU" sz="4800" b="1" dirty="0" err="1" smtClean="0"/>
              <a:t>Багьлабирнила</a:t>
            </a:r>
            <a:r>
              <a:rPr lang="ru-RU" sz="4800" b="1" dirty="0" smtClean="0"/>
              <a:t> </a:t>
            </a:r>
            <a:r>
              <a:rPr lang="ru-RU" sz="4800" b="1" dirty="0" err="1" smtClean="0"/>
              <a:t>ишараби</a:t>
            </a:r>
            <a:r>
              <a:rPr lang="ru-RU" sz="4800" b="1" dirty="0" smtClean="0"/>
              <a:t> </a:t>
            </a:r>
            <a:r>
              <a:rPr lang="ru-RU" sz="4800" b="1" dirty="0" err="1" smtClean="0"/>
              <a:t>кадалтес</a:t>
            </a:r>
            <a:r>
              <a:rPr lang="ru-RU" sz="4800" b="1" dirty="0" smtClean="0"/>
              <a:t> …………</a:t>
            </a:r>
          </a:p>
          <a:p>
            <a:endParaRPr lang="ru-RU" dirty="0"/>
          </a:p>
        </p:txBody>
      </p:sp>
      <p:pic>
        <p:nvPicPr>
          <p:cNvPr id="4" name="Picture 3" descr="image5541"/>
          <p:cNvPicPr>
            <a:picLocks noChangeAspect="1" noChangeArrowheads="1"/>
          </p:cNvPicPr>
          <p:nvPr/>
        </p:nvPicPr>
        <p:blipFill>
          <a:blip r:embed="rId2" cstate="print"/>
          <a:srcRect/>
          <a:stretch>
            <a:fillRect/>
          </a:stretch>
        </p:blipFill>
        <p:spPr bwMode="auto">
          <a:xfrm>
            <a:off x="6715140" y="5286388"/>
            <a:ext cx="2143113" cy="1262055"/>
          </a:xfrm>
          <a:prstGeom prst="rect">
            <a:avLst/>
          </a:prstGeom>
          <a:noFill/>
          <a:ln w="9525">
            <a:noFill/>
            <a:miter lim="800000"/>
            <a:headEnd/>
            <a:tailEnd/>
          </a:ln>
        </p:spPr>
      </p:pic>
    </p:spTree>
  </p:cSld>
  <p:clrMapOvr>
    <a:masterClrMapping/>
  </p:clrMapOvr>
  <p:transition>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mph" presetSubtype="0" fill="hold" grpId="0" nodeType="clickEffect">
                                  <p:stCondLst>
                                    <p:cond delay="0"/>
                                  </p:stCondLst>
                                  <p:childTnLst>
                                    <p:anim calcmode="discrete" valueType="str">
                                      <p:cBhvr>
                                        <p:cTn id="6" dur="1000" fill="hold"/>
                                        <p:tgtEl>
                                          <p:spTgt spid="5"/>
                                        </p:tgtEl>
                                        <p:attrNameLst>
                                          <p:attrName>style.visibility</p:attrName>
                                        </p:attrNameLst>
                                      </p:cBhvr>
                                      <p:tavLst>
                                        <p:tav tm="0">
                                          <p:val>
                                            <p:strVal val="hidden"/>
                                          </p:val>
                                        </p:tav>
                                        <p:tav tm="50000">
                                          <p:val>
                                            <p:strVal val="visible"/>
                                          </p:val>
                                        </p:tav>
                                      </p:tavLst>
                                    </p:anim>
                                  </p:childTnLst>
                                </p:cTn>
                              </p:par>
                              <p:par>
                                <p:cTn id="7" presetID="29" presetClass="entr" presetSubtype="0" fill="hold" grpId="0"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anim calcmode="lin" valueType="num">
                                      <p:cBhvr>
                                        <p:cTn id="9"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10"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1" dur="1000"/>
                                        <p:tgtEl>
                                          <p:spTgt spid="3">
                                            <p:txEl>
                                              <p:pRg st="0" end="0"/>
                                            </p:txEl>
                                          </p:spTgt>
                                        </p:tgtEl>
                                      </p:cBhvr>
                                    </p:animEffect>
                                  </p:childTnLst>
                                </p:cTn>
                              </p:par>
                              <p:par>
                                <p:cTn id="12" presetID="29" presetClass="entr" presetSubtype="0" fill="hold" grpId="0" nodeType="with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3">
                                            <p:txEl>
                                              <p:pRg st="1" end="1"/>
                                            </p:txEl>
                                          </p:spTgt>
                                        </p:tgtEl>
                                      </p:cBhvr>
                                    </p:animEffect>
                                  </p:childTnLst>
                                </p:cTn>
                              </p:par>
                              <p:par>
                                <p:cTn id="17" presetID="29" presetClass="entr" presetSubtype="0" fill="hold" grpId="0"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p:cTn id="19"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0"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1"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42000" b="-42000"/>
          </a:stretch>
        </a:blipFill>
        <a:effectLst/>
      </p:bgPr>
    </p:bg>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332656"/>
            <a:ext cx="9036496" cy="6715171"/>
          </a:xfrm>
        </p:spPr>
        <p:txBody>
          <a:bodyPr>
            <a:normAutofit/>
          </a:bodyPr>
          <a:lstStyle/>
          <a:p>
            <a:pPr algn="ctr">
              <a:buNone/>
            </a:pPr>
            <a:r>
              <a:rPr lang="ru-RU" sz="4800" b="1" dirty="0" smtClean="0">
                <a:ln w="28575">
                  <a:solidFill>
                    <a:schemeClr val="tx1"/>
                  </a:solidFill>
                </a:ln>
                <a:solidFill>
                  <a:schemeClr val="bg2">
                    <a:lumMod val="75000"/>
                  </a:schemeClr>
                </a:solidFill>
              </a:rPr>
              <a:t>Чуни </a:t>
            </a:r>
            <a:r>
              <a:rPr lang="ru-RU" sz="4800" b="1" dirty="0" err="1" smtClean="0">
                <a:ln w="28575">
                  <a:solidFill>
                    <a:schemeClr val="tx1"/>
                  </a:solidFill>
                </a:ln>
                <a:solidFill>
                  <a:schemeClr val="bg2">
                    <a:lumMod val="75000"/>
                  </a:schemeClr>
                </a:solidFill>
              </a:rPr>
              <a:t>ца</a:t>
            </a:r>
            <a:r>
              <a:rPr lang="ru-RU" sz="4800" b="1" dirty="0" smtClean="0">
                <a:ln w="28575">
                  <a:solidFill>
                    <a:schemeClr val="tx1"/>
                  </a:solidFill>
                </a:ln>
                <a:solidFill>
                  <a:schemeClr val="bg2">
                    <a:lumMod val="75000"/>
                  </a:schemeClr>
                </a:solidFill>
              </a:rPr>
              <a:t> </a:t>
            </a:r>
            <a:r>
              <a:rPr lang="ru-RU" sz="4800" b="1" dirty="0" err="1" smtClean="0">
                <a:ln w="28575">
                  <a:solidFill>
                    <a:schemeClr val="tx1"/>
                  </a:solidFill>
                </a:ln>
                <a:solidFill>
                  <a:schemeClr val="bg2">
                    <a:lumMod val="75000"/>
                  </a:schemeClr>
                </a:solidFill>
              </a:rPr>
              <a:t>суайс</a:t>
            </a:r>
            <a:r>
              <a:rPr lang="ru-RU" sz="4800" b="1" dirty="0" smtClean="0">
                <a:ln w="28575">
                  <a:solidFill>
                    <a:schemeClr val="tx1"/>
                  </a:solidFill>
                </a:ln>
                <a:solidFill>
                  <a:schemeClr val="bg2">
                    <a:lumMod val="75000"/>
                  </a:schemeClr>
                </a:solidFill>
              </a:rPr>
              <a:t> </a:t>
            </a:r>
            <a:r>
              <a:rPr lang="ru-RU" sz="4800" b="1" dirty="0" err="1" smtClean="0">
                <a:ln w="28575">
                  <a:solidFill>
                    <a:schemeClr val="tx1"/>
                  </a:solidFill>
                </a:ln>
                <a:solidFill>
                  <a:schemeClr val="bg2">
                    <a:lumMod val="75000"/>
                  </a:schemeClr>
                </a:solidFill>
              </a:rPr>
              <a:t>жаваб</a:t>
            </a:r>
            <a:r>
              <a:rPr lang="ru-RU" sz="4800" b="1" dirty="0" smtClean="0">
                <a:ln w="28575">
                  <a:solidFill>
                    <a:schemeClr val="tx1"/>
                  </a:solidFill>
                </a:ln>
                <a:solidFill>
                  <a:schemeClr val="bg2">
                    <a:lumMod val="75000"/>
                  </a:schemeClr>
                </a:solidFill>
              </a:rPr>
              <a:t> </a:t>
            </a:r>
            <a:r>
              <a:rPr lang="ru-RU" sz="4800" b="1" dirty="0" err="1" smtClean="0">
                <a:ln w="28575">
                  <a:solidFill>
                    <a:schemeClr val="tx1"/>
                  </a:solidFill>
                </a:ln>
                <a:solidFill>
                  <a:schemeClr val="bg2">
                    <a:lumMod val="75000"/>
                  </a:schemeClr>
                </a:solidFill>
              </a:rPr>
              <a:t>лугути</a:t>
            </a:r>
            <a:r>
              <a:rPr lang="ru-RU" sz="4800" b="1" dirty="0" smtClean="0">
                <a:ln w="28575">
                  <a:solidFill>
                    <a:schemeClr val="tx1"/>
                  </a:solidFill>
                </a:ln>
                <a:solidFill>
                  <a:schemeClr val="bg2">
                    <a:lumMod val="75000"/>
                  </a:schemeClr>
                </a:solidFill>
              </a:rPr>
              <a:t> </a:t>
            </a:r>
            <a:r>
              <a:rPr lang="ru-RU" sz="4800" b="1" dirty="0" err="1" smtClean="0">
                <a:ln w="28575">
                  <a:solidFill>
                    <a:schemeClr val="tx1"/>
                  </a:solidFill>
                </a:ln>
                <a:solidFill>
                  <a:schemeClr val="bg2">
                    <a:lumMod val="75000"/>
                  </a:schemeClr>
                </a:solidFill>
              </a:rPr>
              <a:t>ва</a:t>
            </a:r>
            <a:r>
              <a:rPr lang="ru-RU" sz="4800" b="1" dirty="0" smtClean="0">
                <a:ln w="28575">
                  <a:solidFill>
                    <a:schemeClr val="tx1"/>
                  </a:solidFill>
                </a:ln>
                <a:solidFill>
                  <a:schemeClr val="bg2">
                    <a:lumMod val="75000"/>
                  </a:schemeClr>
                </a:solidFill>
              </a:rPr>
              <a:t> сари </a:t>
            </a:r>
            <a:r>
              <a:rPr lang="ru-RU" sz="4800" b="1" dirty="0" err="1" smtClean="0">
                <a:ln w="28575">
                  <a:solidFill>
                    <a:schemeClr val="tx1"/>
                  </a:solidFill>
                </a:ln>
                <a:solidFill>
                  <a:schemeClr val="bg2">
                    <a:lumMod val="75000"/>
                  </a:schemeClr>
                </a:solidFill>
              </a:rPr>
              <a:t>ца</a:t>
            </a:r>
            <a:r>
              <a:rPr lang="ru-RU" sz="4800" b="1" dirty="0" smtClean="0">
                <a:ln w="28575">
                  <a:solidFill>
                    <a:schemeClr val="tx1"/>
                  </a:solidFill>
                </a:ln>
                <a:solidFill>
                  <a:schemeClr val="bg2">
                    <a:lumMod val="75000"/>
                  </a:schemeClr>
                </a:solidFill>
              </a:rPr>
              <a:t> </a:t>
            </a:r>
            <a:r>
              <a:rPr lang="ru-RU" sz="4800" b="1" dirty="0" err="1" smtClean="0">
                <a:ln w="28575">
                  <a:solidFill>
                    <a:schemeClr val="tx1"/>
                  </a:solidFill>
                </a:ln>
                <a:solidFill>
                  <a:schemeClr val="bg2">
                    <a:lumMod val="75000"/>
                  </a:schemeClr>
                </a:solidFill>
              </a:rPr>
              <a:t>девличи</a:t>
            </a:r>
            <a:r>
              <a:rPr lang="ru-RU" sz="4800" b="1" dirty="0" smtClean="0">
                <a:ln w="28575">
                  <a:solidFill>
                    <a:schemeClr val="tx1"/>
                  </a:solidFill>
                </a:ln>
                <a:solidFill>
                  <a:schemeClr val="bg2">
                    <a:lumMod val="75000"/>
                  </a:schemeClr>
                </a:solidFill>
              </a:rPr>
              <a:t> </a:t>
            </a:r>
            <a:r>
              <a:rPr lang="ru-RU" sz="4800" b="1" dirty="0" err="1" smtClean="0">
                <a:ln w="28575">
                  <a:solidFill>
                    <a:schemeClr val="tx1"/>
                  </a:solidFill>
                </a:ln>
                <a:solidFill>
                  <a:schemeClr val="bg2">
                    <a:lumMod val="75000"/>
                  </a:schemeClr>
                </a:solidFill>
              </a:rPr>
              <a:t>хъаряхъибти</a:t>
            </a:r>
            <a:r>
              <a:rPr lang="ru-RU" sz="4800" b="1" dirty="0" smtClean="0">
                <a:ln w="28575">
                  <a:solidFill>
                    <a:schemeClr val="tx1"/>
                  </a:solidFill>
                </a:ln>
                <a:solidFill>
                  <a:schemeClr val="bg2">
                    <a:lumMod val="75000"/>
                  </a:schemeClr>
                </a:solidFill>
              </a:rPr>
              <a:t> </a:t>
            </a:r>
            <a:r>
              <a:rPr lang="ru-RU" sz="4800" b="1" dirty="0" err="1" smtClean="0">
                <a:ln w="28575">
                  <a:solidFill>
                    <a:schemeClr val="tx1"/>
                  </a:solidFill>
                </a:ln>
                <a:solidFill>
                  <a:schemeClr val="bg2">
                    <a:lumMod val="75000"/>
                  </a:schemeClr>
                </a:solidFill>
              </a:rPr>
              <a:t>предложениела</a:t>
            </a:r>
            <a:r>
              <a:rPr lang="ru-RU" sz="4800" b="1" dirty="0" smtClean="0">
                <a:ln w="28575">
                  <a:solidFill>
                    <a:schemeClr val="tx1"/>
                  </a:solidFill>
                </a:ln>
                <a:solidFill>
                  <a:schemeClr val="bg2">
                    <a:lumMod val="75000"/>
                  </a:schemeClr>
                </a:solidFill>
              </a:rPr>
              <a:t> </a:t>
            </a:r>
            <a:r>
              <a:rPr lang="ru-RU" sz="4800" b="1" dirty="0" err="1" smtClean="0">
                <a:ln w="28575">
                  <a:solidFill>
                    <a:schemeClr val="tx1"/>
                  </a:solidFill>
                </a:ln>
                <a:solidFill>
                  <a:schemeClr val="bg2">
                    <a:lumMod val="75000"/>
                  </a:schemeClr>
                </a:solidFill>
              </a:rPr>
              <a:t>члентас</a:t>
            </a:r>
            <a:r>
              <a:rPr lang="ru-RU" sz="4800" b="1" dirty="0" smtClean="0">
                <a:ln w="28575">
                  <a:solidFill>
                    <a:schemeClr val="tx1"/>
                  </a:solidFill>
                </a:ln>
                <a:solidFill>
                  <a:schemeClr val="bg2">
                    <a:lumMod val="75000"/>
                  </a:schemeClr>
                </a:solidFill>
              </a:rPr>
              <a:t> </a:t>
            </a:r>
            <a:r>
              <a:rPr lang="ru-RU" sz="4800" b="1" dirty="0" err="1" smtClean="0">
                <a:ln w="28575">
                  <a:solidFill>
                    <a:schemeClr val="tx1"/>
                  </a:solidFill>
                </a:ln>
                <a:solidFill>
                  <a:schemeClr val="bg2">
                    <a:lumMod val="75000"/>
                  </a:schemeClr>
                </a:solidFill>
              </a:rPr>
              <a:t>ца</a:t>
            </a:r>
            <a:r>
              <a:rPr lang="ru-RU" sz="4800" b="1" dirty="0" smtClean="0">
                <a:ln w="28575">
                  <a:solidFill>
                    <a:schemeClr val="tx1"/>
                  </a:solidFill>
                </a:ln>
                <a:solidFill>
                  <a:schemeClr val="bg2">
                    <a:lumMod val="75000"/>
                  </a:schemeClr>
                </a:solidFill>
              </a:rPr>
              <a:t> </a:t>
            </a:r>
            <a:r>
              <a:rPr lang="ru-RU" sz="4800" b="1" dirty="0" err="1" smtClean="0">
                <a:ln w="28575">
                  <a:solidFill>
                    <a:schemeClr val="tx1"/>
                  </a:solidFill>
                </a:ln>
                <a:solidFill>
                  <a:schemeClr val="bg2">
                    <a:lumMod val="75000"/>
                  </a:schemeClr>
                </a:solidFill>
              </a:rPr>
              <a:t>журала</a:t>
            </a:r>
            <a:r>
              <a:rPr lang="ru-RU" sz="4800" b="1" dirty="0" smtClean="0">
                <a:ln w="28575">
                  <a:solidFill>
                    <a:schemeClr val="tx1"/>
                  </a:solidFill>
                </a:ln>
                <a:solidFill>
                  <a:schemeClr val="bg2">
                    <a:lumMod val="75000"/>
                  </a:schemeClr>
                </a:solidFill>
              </a:rPr>
              <a:t> </a:t>
            </a:r>
            <a:r>
              <a:rPr lang="ru-RU" sz="4800" b="1" dirty="0" err="1" smtClean="0">
                <a:ln w="28575">
                  <a:solidFill>
                    <a:schemeClr val="tx1"/>
                  </a:solidFill>
                </a:ln>
                <a:solidFill>
                  <a:schemeClr val="bg2">
                    <a:lumMod val="75000"/>
                  </a:schemeClr>
                </a:solidFill>
              </a:rPr>
              <a:t>членти</a:t>
            </a:r>
            <a:r>
              <a:rPr lang="ru-RU" sz="4800" b="1" dirty="0" smtClean="0">
                <a:ln w="28575">
                  <a:solidFill>
                    <a:schemeClr val="tx1"/>
                  </a:solidFill>
                </a:ln>
                <a:solidFill>
                  <a:schemeClr val="bg2">
                    <a:lumMod val="75000"/>
                  </a:schemeClr>
                </a:solidFill>
              </a:rPr>
              <a:t> или </a:t>
            </a:r>
            <a:r>
              <a:rPr lang="ru-RU" sz="4800" b="1" dirty="0" err="1" smtClean="0">
                <a:ln w="28575">
                  <a:solidFill>
                    <a:schemeClr val="tx1"/>
                  </a:solidFill>
                </a:ln>
                <a:solidFill>
                  <a:schemeClr val="bg2">
                    <a:lumMod val="75000"/>
                  </a:schemeClr>
                </a:solidFill>
              </a:rPr>
              <a:t>бик</a:t>
            </a:r>
            <a:r>
              <a:rPr lang="en-US" sz="4800" b="1" dirty="0" smtClean="0">
                <a:ln w="28575">
                  <a:solidFill>
                    <a:schemeClr val="tx1"/>
                  </a:solidFill>
                </a:ln>
                <a:solidFill>
                  <a:schemeClr val="bg2">
                    <a:lumMod val="75000"/>
                  </a:schemeClr>
                </a:solidFill>
              </a:rPr>
              <a:t>I</a:t>
            </a:r>
            <a:r>
              <a:rPr lang="ru-RU" sz="4800" b="1" dirty="0" smtClean="0">
                <a:ln w="28575">
                  <a:solidFill>
                    <a:schemeClr val="tx1"/>
                  </a:solidFill>
                </a:ln>
                <a:solidFill>
                  <a:schemeClr val="bg2">
                    <a:lumMod val="75000"/>
                  </a:schemeClr>
                </a:solidFill>
              </a:rPr>
              <a:t>ар.</a:t>
            </a:r>
            <a:endParaRPr lang="ru-RU" sz="4800" b="1" dirty="0">
              <a:ln w="28575">
                <a:solidFill>
                  <a:schemeClr val="tx1"/>
                </a:solidFill>
              </a:ln>
              <a:solidFill>
                <a:schemeClr val="bg2">
                  <a:lumMod val="75000"/>
                </a:schemeClr>
              </a:solidFill>
            </a:endParaRPr>
          </a:p>
        </p:txBody>
      </p:sp>
      <p:pic>
        <p:nvPicPr>
          <p:cNvPr id="6" name="Picture 9" descr="j0232133"/>
          <p:cNvPicPr>
            <a:picLocks noChangeAspect="1" noChangeArrowheads="1"/>
          </p:cNvPicPr>
          <p:nvPr/>
        </p:nvPicPr>
        <p:blipFill>
          <a:blip r:embed="rId3" cstate="print"/>
          <a:srcRect/>
          <a:stretch>
            <a:fillRect/>
          </a:stretch>
        </p:blipFill>
        <p:spPr bwMode="auto">
          <a:xfrm>
            <a:off x="5724128" y="3676862"/>
            <a:ext cx="3099618" cy="3181138"/>
          </a:xfrm>
          <a:prstGeom prst="rect">
            <a:avLst/>
          </a:prstGeom>
          <a:noFill/>
          <a:ln w="9525">
            <a:noFill/>
            <a:miter lim="800000"/>
            <a:headEnd/>
            <a:tailEnd/>
          </a:ln>
        </p:spPr>
      </p:pic>
    </p:spTree>
  </p:cSld>
  <p:clrMapOvr>
    <a:masterClrMapping/>
  </p:clrMapOvr>
  <p:transition>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mph" presetSubtype="0" fill="hold" grpId="0" nodeType="clickEffect">
                                  <p:stCondLst>
                                    <p:cond delay="0"/>
                                  </p:stCondLst>
                                  <p:childTnLst>
                                    <p:animClr clrSpc="rgb">
                                      <p:cBhvr override="childStyle">
                                        <p:cTn id="6" dur="500" fill="hold"/>
                                        <p:tgtEl>
                                          <p:spTgt spid="3">
                                            <p:txEl>
                                              <p:pRg st="0" end="0"/>
                                            </p:txEl>
                                          </p:spTgt>
                                        </p:tgtEl>
                                        <p:attrNameLst>
                                          <p:attrName>style.color</p:attrName>
                                        </p:attrNameLst>
                                      </p:cBhvr>
                                      <p:to>
                                        <a:schemeClr val="folHlink"/>
                                      </p:to>
                                    </p:animClr>
                                    <p:animClr clrSpc="rgb">
                                      <p:cBhvr>
                                        <p:cTn id="7" dur="500" fill="hold"/>
                                        <p:tgtEl>
                                          <p:spTgt spid="3">
                                            <p:txEl>
                                              <p:pRg st="0" end="0"/>
                                            </p:txEl>
                                          </p:spTgt>
                                        </p:tgtEl>
                                        <p:attrNameLst>
                                          <p:attrName>fillcolor</p:attrName>
                                        </p:attrNameLst>
                                      </p:cBhvr>
                                      <p:to>
                                        <a:schemeClr val="folHlink"/>
                                      </p:to>
                                    </p:animClr>
                                    <p:set>
                                      <p:cBhvr>
                                        <p:cTn id="8" dur="500" fill="hold"/>
                                        <p:tgtEl>
                                          <p:spTgt spid="3">
                                            <p:txEl>
                                              <p:pRg st="0" end="0"/>
                                            </p:txEl>
                                          </p:spTgt>
                                        </p:tgtEl>
                                        <p:attrNameLst>
                                          <p:attrName>fill.type</p:attrName>
                                        </p:attrNameLst>
                                      </p:cBhvr>
                                      <p:to>
                                        <p:strVal val="solid"/>
                                      </p:to>
                                    </p:set>
                                    <p:set>
                                      <p:cBhvr>
                                        <p:cTn id="9" dur="500" fill="hold"/>
                                        <p:tgtEl>
                                          <p:spTgt spid="3">
                                            <p:txEl>
                                              <p:pRg st="0" end="0"/>
                                            </p:txEl>
                                          </p:spTgt>
                                        </p:tgtEl>
                                        <p:attrNameLst>
                                          <p:attrName>fill.on</p:attrName>
                                        </p:attrNameLst>
                                      </p:cBhvr>
                                      <p:to>
                                        <p:strVal val="true"/>
                                      </p:to>
                                    </p:set>
                                  </p:childTnLst>
                                </p:cTn>
                              </p:par>
                            </p:childTnLst>
                          </p:cTn>
                        </p:par>
                        <p:par>
                          <p:cTn id="10" fill="hold">
                            <p:stCondLst>
                              <p:cond delay="500"/>
                            </p:stCondLst>
                            <p:childTnLst>
                              <p:par>
                                <p:cTn id="11" presetID="53" presetClass="entr" presetSubtype="0" fill="hold" nodeType="after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1000" fill="hold"/>
                                        <p:tgtEl>
                                          <p:spTgt spid="6"/>
                                        </p:tgtEl>
                                        <p:attrNameLst>
                                          <p:attrName>ppt_w</p:attrName>
                                        </p:attrNameLst>
                                      </p:cBhvr>
                                      <p:tavLst>
                                        <p:tav tm="0">
                                          <p:val>
                                            <p:fltVal val="0"/>
                                          </p:val>
                                        </p:tav>
                                        <p:tav tm="100000">
                                          <p:val>
                                            <p:strVal val="#ppt_w"/>
                                          </p:val>
                                        </p:tav>
                                      </p:tavLst>
                                    </p:anim>
                                    <p:anim calcmode="lin" valueType="num">
                                      <p:cBhvr>
                                        <p:cTn id="14" dur="1000" fill="hold"/>
                                        <p:tgtEl>
                                          <p:spTgt spid="6"/>
                                        </p:tgtEl>
                                        <p:attrNameLst>
                                          <p:attrName>ppt_h</p:attrName>
                                        </p:attrNameLst>
                                      </p:cBhvr>
                                      <p:tavLst>
                                        <p:tav tm="0">
                                          <p:val>
                                            <p:fltVal val="0"/>
                                          </p:val>
                                        </p:tav>
                                        <p:tav tm="100000">
                                          <p:val>
                                            <p:strVal val="#ppt_h"/>
                                          </p:val>
                                        </p:tav>
                                      </p:tavLst>
                                    </p:anim>
                                    <p:animEffect transition="in" filter="fade">
                                      <p:cBhvr>
                                        <p:cTn id="15"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38000" b="-38000"/>
          </a:stretch>
        </a:blipFill>
        <a:effectLst/>
      </p:bgPr>
    </p:bg>
    <p:spTree>
      <p:nvGrpSpPr>
        <p:cNvPr id="1" name=""/>
        <p:cNvGrpSpPr/>
        <p:nvPr/>
      </p:nvGrpSpPr>
      <p:grpSpPr>
        <a:xfrm>
          <a:off x="0" y="0"/>
          <a:ext cx="0" cy="0"/>
          <a:chOff x="0" y="0"/>
          <a:chExt cx="0" cy="0"/>
        </a:xfrm>
      </p:grpSpPr>
      <p:sp>
        <p:nvSpPr>
          <p:cNvPr id="3" name="Содержимое 2"/>
          <p:cNvSpPr>
            <a:spLocks noGrp="1"/>
          </p:cNvSpPr>
          <p:nvPr>
            <p:ph idx="1"/>
          </p:nvPr>
        </p:nvSpPr>
        <p:spPr>
          <a:xfrm>
            <a:off x="214282" y="214290"/>
            <a:ext cx="8715436" cy="6429420"/>
          </a:xfrm>
        </p:spPr>
        <p:txBody>
          <a:bodyPr>
            <a:noAutofit/>
          </a:bodyPr>
          <a:lstStyle/>
          <a:p>
            <a:pPr indent="466725">
              <a:buNone/>
            </a:pPr>
            <a:r>
              <a:rPr lang="ru-RU" sz="3600" b="1" u="sng" dirty="0" err="1" smtClean="0">
                <a:ln>
                  <a:solidFill>
                    <a:schemeClr val="tx1"/>
                  </a:solidFill>
                </a:ln>
                <a:solidFill>
                  <a:schemeClr val="accent5">
                    <a:lumMod val="50000"/>
                  </a:schemeClr>
                </a:solidFill>
              </a:rPr>
              <a:t>Предложениебазир</a:t>
            </a:r>
            <a:r>
              <a:rPr lang="ru-RU" sz="3600" b="1" u="sng" dirty="0" smtClean="0">
                <a:ln>
                  <a:solidFill>
                    <a:schemeClr val="tx1"/>
                  </a:solidFill>
                </a:ln>
                <a:solidFill>
                  <a:schemeClr val="accent5">
                    <a:lumMod val="50000"/>
                  </a:schemeClr>
                </a:solidFill>
              </a:rPr>
              <a:t> </a:t>
            </a:r>
            <a:r>
              <a:rPr lang="ru-RU" sz="3600" b="1" u="sng" dirty="0" err="1" smtClean="0">
                <a:ln>
                  <a:solidFill>
                    <a:schemeClr val="tx1"/>
                  </a:solidFill>
                </a:ln>
                <a:solidFill>
                  <a:schemeClr val="accent5">
                    <a:lumMod val="50000"/>
                  </a:schemeClr>
                </a:solidFill>
              </a:rPr>
              <a:t>ца</a:t>
            </a:r>
            <a:r>
              <a:rPr lang="ru-RU" sz="3600" b="1" u="sng" dirty="0" smtClean="0">
                <a:ln>
                  <a:solidFill>
                    <a:schemeClr val="tx1"/>
                  </a:solidFill>
                </a:ln>
                <a:solidFill>
                  <a:schemeClr val="accent5">
                    <a:lumMod val="50000"/>
                  </a:schemeClr>
                </a:solidFill>
              </a:rPr>
              <a:t> </a:t>
            </a:r>
            <a:r>
              <a:rPr lang="ru-RU" sz="3600" b="1" u="sng" dirty="0" err="1" smtClean="0">
                <a:ln>
                  <a:solidFill>
                    <a:schemeClr val="tx1"/>
                  </a:solidFill>
                </a:ln>
                <a:solidFill>
                  <a:schemeClr val="accent5">
                    <a:lumMod val="50000"/>
                  </a:schemeClr>
                </a:solidFill>
              </a:rPr>
              <a:t>журала</a:t>
            </a:r>
            <a:r>
              <a:rPr lang="ru-RU" sz="3600" b="1" u="sng" dirty="0" smtClean="0">
                <a:ln>
                  <a:solidFill>
                    <a:schemeClr val="tx1"/>
                  </a:solidFill>
                </a:ln>
                <a:solidFill>
                  <a:schemeClr val="accent5">
                    <a:lumMod val="50000"/>
                  </a:schemeClr>
                </a:solidFill>
              </a:rPr>
              <a:t> </a:t>
            </a:r>
            <a:r>
              <a:rPr lang="ru-RU" sz="3600" b="1" u="sng" dirty="0" err="1" smtClean="0">
                <a:ln>
                  <a:solidFill>
                    <a:schemeClr val="tx1"/>
                  </a:solidFill>
                </a:ln>
                <a:solidFill>
                  <a:schemeClr val="accent5">
                    <a:lumMod val="50000"/>
                  </a:schemeClr>
                </a:solidFill>
              </a:rPr>
              <a:t>членти</a:t>
            </a:r>
            <a:r>
              <a:rPr lang="ru-RU" sz="3600" b="1" u="sng" dirty="0" smtClean="0">
                <a:ln>
                  <a:solidFill>
                    <a:schemeClr val="tx1"/>
                  </a:solidFill>
                </a:ln>
                <a:solidFill>
                  <a:schemeClr val="accent5">
                    <a:lumMod val="50000"/>
                  </a:schemeClr>
                </a:solidFill>
              </a:rPr>
              <a:t> запятая </a:t>
            </a:r>
            <a:r>
              <a:rPr lang="ru-RU" sz="3600" b="1" u="sng" dirty="0" err="1" smtClean="0">
                <a:ln>
                  <a:solidFill>
                    <a:schemeClr val="tx1"/>
                  </a:solidFill>
                </a:ln>
                <a:solidFill>
                  <a:schemeClr val="accent5">
                    <a:lumMod val="50000"/>
                  </a:schemeClr>
                </a:solidFill>
              </a:rPr>
              <a:t>кабатурли</a:t>
            </a:r>
            <a:r>
              <a:rPr lang="ru-RU" sz="3600" b="1" u="sng" dirty="0" smtClean="0">
                <a:ln>
                  <a:solidFill>
                    <a:schemeClr val="tx1"/>
                  </a:solidFill>
                </a:ln>
                <a:solidFill>
                  <a:schemeClr val="accent5">
                    <a:lumMod val="50000"/>
                  </a:schemeClr>
                </a:solidFill>
              </a:rPr>
              <a:t> дек</a:t>
            </a:r>
            <a:r>
              <a:rPr lang="en-US" sz="3600" b="1" u="sng" dirty="0" smtClean="0">
                <a:ln>
                  <a:solidFill>
                    <a:schemeClr val="tx1"/>
                  </a:solidFill>
                </a:ln>
                <a:solidFill>
                  <a:schemeClr val="accent5">
                    <a:lumMod val="50000"/>
                  </a:schemeClr>
                </a:solidFill>
              </a:rPr>
              <a:t>I</a:t>
            </a:r>
            <a:r>
              <a:rPr lang="ru-RU" sz="3600" b="1" u="sng" dirty="0" err="1" smtClean="0">
                <a:ln>
                  <a:solidFill>
                    <a:schemeClr val="tx1"/>
                  </a:solidFill>
                </a:ln>
                <a:solidFill>
                  <a:schemeClr val="accent5">
                    <a:lumMod val="50000"/>
                  </a:schemeClr>
                </a:solidFill>
              </a:rPr>
              <a:t>ардирути</a:t>
            </a:r>
            <a:r>
              <a:rPr lang="ru-RU" sz="3600" b="1" u="sng" dirty="0" smtClean="0">
                <a:ln>
                  <a:solidFill>
                    <a:schemeClr val="tx1"/>
                  </a:solidFill>
                </a:ln>
                <a:solidFill>
                  <a:schemeClr val="accent5">
                    <a:lumMod val="50000"/>
                  </a:schemeClr>
                </a:solidFill>
              </a:rPr>
              <a:t> сари.</a:t>
            </a:r>
          </a:p>
          <a:p>
            <a:pPr indent="466725">
              <a:buNone/>
            </a:pPr>
            <a:endParaRPr lang="en-US" sz="2800" b="1" u="sng" dirty="0" smtClean="0">
              <a:ln>
                <a:solidFill>
                  <a:schemeClr val="tx1"/>
                </a:solidFill>
              </a:ln>
              <a:solidFill>
                <a:srgbClr val="006600"/>
              </a:solidFill>
            </a:endParaRPr>
          </a:p>
          <a:p>
            <a:pPr indent="466725">
              <a:buNone/>
            </a:pPr>
            <a:r>
              <a:rPr lang="ru-RU" sz="2800" b="1" u="sng" dirty="0" err="1" smtClean="0">
                <a:ln>
                  <a:solidFill>
                    <a:schemeClr val="tx1"/>
                  </a:solidFill>
                </a:ln>
                <a:solidFill>
                  <a:srgbClr val="006600"/>
                </a:solidFill>
              </a:rPr>
              <a:t>Масала</a:t>
            </a:r>
            <a:r>
              <a:rPr lang="ru-RU" sz="2800" b="1" u="sng" dirty="0" smtClean="0">
                <a:ln>
                  <a:solidFill>
                    <a:schemeClr val="tx1"/>
                  </a:solidFill>
                </a:ln>
                <a:solidFill>
                  <a:srgbClr val="006600"/>
                </a:solidFill>
              </a:rPr>
              <a:t>:</a:t>
            </a:r>
            <a:endParaRPr lang="en-US" sz="2800" b="1" u="sng" dirty="0" smtClean="0">
              <a:ln>
                <a:solidFill>
                  <a:schemeClr val="tx1"/>
                </a:solidFill>
              </a:ln>
              <a:solidFill>
                <a:srgbClr val="006600"/>
              </a:solidFill>
            </a:endParaRPr>
          </a:p>
          <a:p>
            <a:pPr marL="808038">
              <a:buFont typeface="Wingdings" pitchFamily="2" charset="2"/>
              <a:buChar char="ü"/>
            </a:pPr>
            <a:r>
              <a:rPr lang="ru-RU" b="1" i="1" dirty="0" smtClean="0">
                <a:ln>
                  <a:solidFill>
                    <a:schemeClr val="tx1"/>
                  </a:solidFill>
                </a:ln>
                <a:solidFill>
                  <a:srgbClr val="002060"/>
                </a:solidFill>
              </a:rPr>
              <a:t>Г</a:t>
            </a:r>
            <a:r>
              <a:rPr lang="en-US" b="1" i="1" dirty="0" smtClean="0">
                <a:ln>
                  <a:solidFill>
                    <a:schemeClr val="tx1"/>
                  </a:solidFill>
                </a:ln>
                <a:solidFill>
                  <a:srgbClr val="002060"/>
                </a:solidFill>
              </a:rPr>
              <a:t>I</a:t>
            </a:r>
            <a:r>
              <a:rPr lang="ru-RU" b="1" i="1" dirty="0" err="1" smtClean="0">
                <a:ln>
                  <a:solidFill>
                    <a:schemeClr val="tx1"/>
                  </a:solidFill>
                </a:ln>
                <a:solidFill>
                  <a:srgbClr val="002060"/>
                </a:solidFill>
              </a:rPr>
              <a:t>яйшатра,Камилара,Мадинара</a:t>
            </a:r>
            <a:r>
              <a:rPr lang="ru-RU" b="1" i="1" dirty="0" smtClean="0">
                <a:ln>
                  <a:solidFill>
                    <a:schemeClr val="tx1"/>
                  </a:solidFill>
                </a:ln>
                <a:solidFill>
                  <a:srgbClr val="002060"/>
                </a:solidFill>
              </a:rPr>
              <a:t> </a:t>
            </a:r>
            <a:r>
              <a:rPr lang="ru-RU" b="1" i="1" dirty="0" err="1" smtClean="0">
                <a:ln>
                  <a:solidFill>
                    <a:schemeClr val="tx1"/>
                  </a:solidFill>
                </a:ln>
                <a:solidFill>
                  <a:srgbClr val="002060"/>
                </a:solidFill>
              </a:rPr>
              <a:t>шуибил</a:t>
            </a:r>
            <a:r>
              <a:rPr lang="ru-RU" b="1" i="1" dirty="0" smtClean="0">
                <a:ln>
                  <a:solidFill>
                    <a:schemeClr val="tx1"/>
                  </a:solidFill>
                </a:ln>
                <a:solidFill>
                  <a:srgbClr val="002060"/>
                </a:solidFill>
              </a:rPr>
              <a:t> </a:t>
            </a:r>
            <a:r>
              <a:rPr lang="ru-RU" b="1" i="1" dirty="0" err="1" smtClean="0">
                <a:ln>
                  <a:solidFill>
                    <a:schemeClr val="tx1"/>
                  </a:solidFill>
                </a:ln>
                <a:solidFill>
                  <a:srgbClr val="002060"/>
                </a:solidFill>
              </a:rPr>
              <a:t>классла</a:t>
            </a:r>
            <a:r>
              <a:rPr lang="ru-RU" b="1" i="1" dirty="0" smtClean="0">
                <a:ln>
                  <a:solidFill>
                    <a:schemeClr val="tx1"/>
                  </a:solidFill>
                </a:ln>
                <a:solidFill>
                  <a:srgbClr val="002060"/>
                </a:solidFill>
              </a:rPr>
              <a:t> </a:t>
            </a:r>
            <a:r>
              <a:rPr lang="ru-RU" b="1" i="1" dirty="0" err="1" smtClean="0">
                <a:ln>
                  <a:solidFill>
                    <a:schemeClr val="tx1"/>
                  </a:solidFill>
                </a:ln>
                <a:solidFill>
                  <a:srgbClr val="002060"/>
                </a:solidFill>
              </a:rPr>
              <a:t>ученицаби</a:t>
            </a:r>
            <a:r>
              <a:rPr lang="ru-RU" b="1" i="1" dirty="0" smtClean="0">
                <a:ln>
                  <a:solidFill>
                    <a:schemeClr val="tx1"/>
                  </a:solidFill>
                </a:ln>
                <a:solidFill>
                  <a:srgbClr val="002060"/>
                </a:solidFill>
              </a:rPr>
              <a:t> </a:t>
            </a:r>
            <a:r>
              <a:rPr lang="ru-RU" b="1" i="1" dirty="0" err="1" smtClean="0">
                <a:ln>
                  <a:solidFill>
                    <a:schemeClr val="tx1"/>
                  </a:solidFill>
                </a:ln>
                <a:solidFill>
                  <a:srgbClr val="002060"/>
                </a:solidFill>
              </a:rPr>
              <a:t>саби</a:t>
            </a:r>
            <a:r>
              <a:rPr lang="ru-RU" b="1" i="1" dirty="0" smtClean="0">
                <a:ln>
                  <a:solidFill>
                    <a:schemeClr val="tx1"/>
                  </a:solidFill>
                </a:ln>
                <a:solidFill>
                  <a:srgbClr val="002060"/>
                </a:solidFill>
              </a:rPr>
              <a:t>.</a:t>
            </a:r>
          </a:p>
          <a:p>
            <a:pPr marL="808038">
              <a:buFont typeface="Wingdings" pitchFamily="2" charset="2"/>
              <a:buChar char="ü"/>
            </a:pPr>
            <a:r>
              <a:rPr lang="ru-RU" b="1" i="1" dirty="0" smtClean="0">
                <a:ln>
                  <a:solidFill>
                    <a:schemeClr val="tx1"/>
                  </a:solidFill>
                </a:ln>
                <a:solidFill>
                  <a:srgbClr val="002060"/>
                </a:solidFill>
              </a:rPr>
              <a:t> </a:t>
            </a:r>
            <a:r>
              <a:rPr lang="ru-RU" b="1" i="1" dirty="0" err="1" smtClean="0">
                <a:ln>
                  <a:solidFill>
                    <a:schemeClr val="tx1"/>
                  </a:solidFill>
                </a:ln>
                <a:solidFill>
                  <a:srgbClr val="002060"/>
                </a:solidFill>
              </a:rPr>
              <a:t>Школала</a:t>
            </a:r>
            <a:r>
              <a:rPr lang="ru-RU" b="1" i="1" dirty="0" smtClean="0">
                <a:ln>
                  <a:solidFill>
                    <a:schemeClr val="tx1"/>
                  </a:solidFill>
                </a:ln>
                <a:solidFill>
                  <a:srgbClr val="002060"/>
                </a:solidFill>
              </a:rPr>
              <a:t> </a:t>
            </a:r>
            <a:r>
              <a:rPr lang="ru-RU" b="1" i="1" dirty="0" err="1" smtClean="0">
                <a:ln>
                  <a:solidFill>
                    <a:schemeClr val="tx1"/>
                  </a:solidFill>
                </a:ln>
                <a:solidFill>
                  <a:srgbClr val="002060"/>
                </a:solidFill>
              </a:rPr>
              <a:t>анхълизи</a:t>
            </a:r>
            <a:r>
              <a:rPr lang="ru-RU" b="1" i="1" dirty="0" smtClean="0">
                <a:ln>
                  <a:solidFill>
                    <a:schemeClr val="tx1"/>
                  </a:solidFill>
                </a:ln>
                <a:solidFill>
                  <a:srgbClr val="002060"/>
                </a:solidFill>
              </a:rPr>
              <a:t> </a:t>
            </a:r>
            <a:r>
              <a:rPr lang="ru-RU" b="1" i="1" dirty="0" err="1" smtClean="0">
                <a:ln>
                  <a:solidFill>
                    <a:schemeClr val="tx1"/>
                  </a:solidFill>
                </a:ln>
                <a:solidFill>
                  <a:srgbClr val="002060"/>
                </a:solidFill>
              </a:rPr>
              <a:t>дурх</a:t>
            </a:r>
            <a:r>
              <a:rPr lang="en-US" b="1" i="1" dirty="0" smtClean="0">
                <a:ln>
                  <a:solidFill>
                    <a:schemeClr val="tx1"/>
                  </a:solidFill>
                </a:ln>
                <a:solidFill>
                  <a:srgbClr val="002060"/>
                </a:solidFill>
              </a:rPr>
              <a:t>I</a:t>
            </a:r>
            <a:r>
              <a:rPr lang="ru-RU" b="1" i="1" dirty="0" err="1" smtClean="0">
                <a:ln>
                  <a:solidFill>
                    <a:schemeClr val="tx1"/>
                  </a:solidFill>
                </a:ln>
                <a:solidFill>
                  <a:srgbClr val="002060"/>
                </a:solidFill>
              </a:rPr>
              <a:t>нани</a:t>
            </a:r>
            <a:r>
              <a:rPr lang="ru-RU" b="1" i="1" dirty="0" smtClean="0">
                <a:ln>
                  <a:solidFill>
                    <a:schemeClr val="tx1"/>
                  </a:solidFill>
                </a:ln>
                <a:solidFill>
                  <a:srgbClr val="002060"/>
                </a:solidFill>
              </a:rPr>
              <a:t> г</a:t>
            </a:r>
            <a:r>
              <a:rPr lang="en-US" b="1" i="1" dirty="0" smtClean="0">
                <a:ln>
                  <a:solidFill>
                    <a:schemeClr val="tx1"/>
                  </a:solidFill>
                </a:ln>
                <a:solidFill>
                  <a:srgbClr val="002060"/>
                </a:solidFill>
              </a:rPr>
              <a:t>I</a:t>
            </a:r>
            <a:r>
              <a:rPr lang="ru-RU" b="1" i="1" dirty="0" err="1" smtClean="0">
                <a:ln>
                  <a:solidFill>
                    <a:schemeClr val="tx1"/>
                  </a:solidFill>
                </a:ln>
                <a:solidFill>
                  <a:srgbClr val="002060"/>
                </a:solidFill>
              </a:rPr>
              <a:t>инцбала,хъярбала</a:t>
            </a:r>
            <a:r>
              <a:rPr lang="ru-RU" b="1" i="1" dirty="0" smtClean="0">
                <a:ln>
                  <a:solidFill>
                    <a:schemeClr val="tx1"/>
                  </a:solidFill>
                </a:ln>
                <a:solidFill>
                  <a:srgbClr val="002060"/>
                </a:solidFill>
              </a:rPr>
              <a:t> </a:t>
            </a:r>
            <a:r>
              <a:rPr lang="ru-RU" b="1" i="1" dirty="0" err="1" smtClean="0">
                <a:ln>
                  <a:solidFill>
                    <a:schemeClr val="tx1"/>
                  </a:solidFill>
                </a:ln>
                <a:solidFill>
                  <a:srgbClr val="002060"/>
                </a:solidFill>
              </a:rPr>
              <a:t>ва</a:t>
            </a:r>
            <a:r>
              <a:rPr lang="ru-RU" b="1" i="1" dirty="0" smtClean="0">
                <a:ln>
                  <a:solidFill>
                    <a:schemeClr val="tx1"/>
                  </a:solidFill>
                </a:ln>
                <a:solidFill>
                  <a:srgbClr val="002060"/>
                </a:solidFill>
              </a:rPr>
              <a:t> </a:t>
            </a:r>
            <a:r>
              <a:rPr lang="ru-RU" b="1" i="1" dirty="0" err="1" smtClean="0">
                <a:ln>
                  <a:solidFill>
                    <a:schemeClr val="tx1"/>
                  </a:solidFill>
                </a:ln>
                <a:solidFill>
                  <a:srgbClr val="002060"/>
                </a:solidFill>
              </a:rPr>
              <a:t>кякянтала</a:t>
            </a:r>
            <a:r>
              <a:rPr lang="ru-RU" b="1" i="1" dirty="0" smtClean="0">
                <a:ln>
                  <a:solidFill>
                    <a:schemeClr val="tx1"/>
                  </a:solidFill>
                </a:ln>
                <a:solidFill>
                  <a:srgbClr val="002060"/>
                </a:solidFill>
              </a:rPr>
              <a:t> </a:t>
            </a:r>
            <a:r>
              <a:rPr lang="ru-RU" b="1" i="1" dirty="0" err="1" smtClean="0">
                <a:ln>
                  <a:solidFill>
                    <a:schemeClr val="tx1"/>
                  </a:solidFill>
                </a:ln>
                <a:solidFill>
                  <a:srgbClr val="002060"/>
                </a:solidFill>
              </a:rPr>
              <a:t>галгуби</a:t>
            </a:r>
            <a:r>
              <a:rPr lang="ru-RU" b="1" i="1" dirty="0" smtClean="0">
                <a:ln>
                  <a:solidFill>
                    <a:schemeClr val="tx1"/>
                  </a:solidFill>
                </a:ln>
                <a:solidFill>
                  <a:srgbClr val="002060"/>
                </a:solidFill>
              </a:rPr>
              <a:t> </a:t>
            </a:r>
            <a:r>
              <a:rPr lang="ru-RU" b="1" i="1" dirty="0" err="1" smtClean="0">
                <a:ln>
                  <a:solidFill>
                    <a:schemeClr val="tx1"/>
                  </a:solidFill>
                </a:ln>
                <a:solidFill>
                  <a:srgbClr val="002060"/>
                </a:solidFill>
              </a:rPr>
              <a:t>удатур</a:t>
            </a:r>
            <a:r>
              <a:rPr lang="ru-RU" b="1" i="1" dirty="0" smtClean="0">
                <a:ln>
                  <a:solidFill>
                    <a:schemeClr val="tx1"/>
                  </a:solidFill>
                </a:ln>
                <a:solidFill>
                  <a:srgbClr val="002060"/>
                </a:solidFill>
              </a:rPr>
              <a:t>.</a:t>
            </a:r>
          </a:p>
          <a:p>
            <a:pPr>
              <a:buFont typeface="Wingdings" pitchFamily="2" charset="2"/>
              <a:buChar char="ü"/>
            </a:pPr>
            <a:endParaRPr lang="ru-RU" sz="4000" b="1" i="1" dirty="0" smtClean="0"/>
          </a:p>
        </p:txBody>
      </p:sp>
      <p:pic>
        <p:nvPicPr>
          <p:cNvPr id="5" name="Рисунок 4" descr="61030157.jpg"/>
          <p:cNvPicPr>
            <a:picLocks noChangeAspect="1"/>
          </p:cNvPicPr>
          <p:nvPr/>
        </p:nvPicPr>
        <p:blipFill>
          <a:blip r:embed="rId3" cstate="print">
            <a:clrChange>
              <a:clrFrom>
                <a:srgbClr val="FFFFFF"/>
              </a:clrFrom>
              <a:clrTo>
                <a:srgbClr val="FFFFFF">
                  <a:alpha val="0"/>
                </a:srgbClr>
              </a:clrTo>
            </a:clrChange>
          </a:blip>
          <a:stretch>
            <a:fillRect/>
          </a:stretch>
        </p:blipFill>
        <p:spPr>
          <a:xfrm>
            <a:off x="6156176" y="4540560"/>
            <a:ext cx="3089920" cy="2317440"/>
          </a:xfrm>
          <a:prstGeom prst="rect">
            <a:avLst/>
          </a:prstGeom>
        </p:spPr>
      </p:pic>
    </p:spTree>
  </p:cSld>
  <p:clrMapOvr>
    <a:masterClrMapping/>
  </p:clrMapOvr>
  <p:transition>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7" presetClass="entr" presetSubtype="1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p:cTn id="13"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17" presetClass="entr" presetSubtype="1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p:cTn id="19"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3" end="3"/>
                                            </p:txEl>
                                          </p:spTgt>
                                        </p:tgtEl>
                                        <p:attrNameLst>
                                          <p:attrName>ppt_h</p:attrName>
                                        </p:attrNameLst>
                                      </p:cBhvr>
                                      <p:tavLst>
                                        <p:tav tm="0">
                                          <p:val>
                                            <p:strVal val="#ppt_h"/>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17" presetClass="entr" presetSubtype="10"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p:cTn id="25"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6" dur="500" fill="hold"/>
                                        <p:tgtEl>
                                          <p:spTgt spid="3">
                                            <p:txEl>
                                              <p:pRg st="4" end="4"/>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260648"/>
            <a:ext cx="8892480" cy="6168748"/>
          </a:xfrm>
        </p:spPr>
        <p:txBody>
          <a:bodyPr>
            <a:normAutofit/>
          </a:bodyPr>
          <a:lstStyle/>
          <a:p>
            <a:pPr>
              <a:buNone/>
            </a:pPr>
            <a:r>
              <a:rPr lang="ru-RU" sz="4000" b="1" cap="all" dirty="0" smtClean="0">
                <a:ln w="9000" cmpd="sng">
                  <a:solidFill>
                    <a:schemeClr val="tx1"/>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Pr>
              <a:t> </a:t>
            </a:r>
            <a:r>
              <a:rPr lang="en-US" sz="4000" b="1" dirty="0" smtClean="0">
                <a:ln w="9000" cmpd="sng">
                  <a:solidFill>
                    <a:schemeClr val="tx1"/>
                  </a:solidFill>
                  <a:prstDash val="solid"/>
                </a:ln>
                <a:solidFill>
                  <a:schemeClr val="bg1"/>
                </a:solidFill>
                <a:effectLst/>
              </a:rPr>
              <a:t>  </a:t>
            </a:r>
            <a:r>
              <a:rPr lang="ru-RU" sz="4000" b="1" dirty="0" smtClean="0">
                <a:ln w="9000" cmpd="sng">
                  <a:solidFill>
                    <a:schemeClr val="tx1"/>
                  </a:solidFill>
                  <a:prstDash val="solid"/>
                </a:ln>
                <a:solidFill>
                  <a:schemeClr val="bg1"/>
                </a:solidFill>
                <a:effectLst/>
              </a:rPr>
              <a:t>Цацах</a:t>
            </a:r>
            <a:r>
              <a:rPr lang="en-US" sz="4000" b="1" dirty="0" err="1" smtClean="0">
                <a:ln w="9000" cmpd="sng">
                  <a:solidFill>
                    <a:schemeClr val="tx1"/>
                  </a:solidFill>
                  <a:prstDash val="solid"/>
                </a:ln>
                <a:solidFill>
                  <a:schemeClr val="bg1"/>
                </a:solidFill>
                <a:effectLst/>
              </a:rPr>
              <a:t>I</a:t>
            </a:r>
            <a:r>
              <a:rPr lang="ru-RU" sz="4000" b="1" dirty="0" smtClean="0">
                <a:ln w="9000" cmpd="sng">
                  <a:solidFill>
                    <a:schemeClr val="tx1"/>
                  </a:solidFill>
                  <a:prstDash val="solid"/>
                </a:ln>
                <a:solidFill>
                  <a:schemeClr val="bg1"/>
                </a:solidFill>
                <a:effectLst/>
              </a:rPr>
              <a:t>ели </a:t>
            </a:r>
            <a:r>
              <a:rPr lang="ru-RU" sz="4000" b="1" dirty="0" err="1" smtClean="0">
                <a:ln w="9000" cmpd="sng">
                  <a:solidFill>
                    <a:schemeClr val="tx1"/>
                  </a:solidFill>
                  <a:prstDash val="solid"/>
                </a:ln>
                <a:solidFill>
                  <a:schemeClr val="bg1"/>
                </a:solidFill>
                <a:effectLst/>
              </a:rPr>
              <a:t>ца</a:t>
            </a:r>
            <a:r>
              <a:rPr lang="ru-RU" sz="4000" b="1" dirty="0" smtClean="0">
                <a:ln w="9000" cmpd="sng">
                  <a:solidFill>
                    <a:schemeClr val="tx1"/>
                  </a:solidFill>
                  <a:prstDash val="solid"/>
                </a:ln>
                <a:solidFill>
                  <a:schemeClr val="bg1"/>
                </a:solidFill>
                <a:effectLst/>
              </a:rPr>
              <a:t> </a:t>
            </a:r>
            <a:r>
              <a:rPr lang="ru-RU" sz="4000" b="1" dirty="0" err="1" smtClean="0">
                <a:ln w="9000" cmpd="sng">
                  <a:solidFill>
                    <a:schemeClr val="tx1"/>
                  </a:solidFill>
                  <a:prstDash val="solid"/>
                </a:ln>
                <a:solidFill>
                  <a:schemeClr val="bg1"/>
                </a:solidFill>
                <a:effectLst/>
              </a:rPr>
              <a:t>журала</a:t>
            </a:r>
            <a:r>
              <a:rPr lang="ru-RU" sz="4000" b="1" dirty="0" smtClean="0">
                <a:ln w="9000" cmpd="sng">
                  <a:solidFill>
                    <a:schemeClr val="tx1"/>
                  </a:solidFill>
                  <a:prstDash val="solid"/>
                </a:ln>
                <a:solidFill>
                  <a:schemeClr val="bg1"/>
                </a:solidFill>
                <a:effectLst/>
              </a:rPr>
              <a:t> </a:t>
            </a:r>
            <a:r>
              <a:rPr lang="ru-RU" sz="4000" b="1" dirty="0" err="1" smtClean="0">
                <a:ln w="9000" cmpd="sng">
                  <a:solidFill>
                    <a:schemeClr val="tx1"/>
                  </a:solidFill>
                  <a:prstDash val="solid"/>
                </a:ln>
                <a:solidFill>
                  <a:schemeClr val="bg1"/>
                </a:solidFill>
                <a:effectLst/>
              </a:rPr>
              <a:t>члентас</a:t>
            </a:r>
            <a:r>
              <a:rPr lang="ru-RU" sz="4000" b="1" dirty="0" smtClean="0">
                <a:ln w="9000" cmpd="sng">
                  <a:solidFill>
                    <a:schemeClr val="tx1"/>
                  </a:solidFill>
                  <a:prstDash val="solid"/>
                </a:ln>
                <a:solidFill>
                  <a:schemeClr val="bg1"/>
                </a:solidFill>
                <a:effectLst/>
              </a:rPr>
              <a:t> </a:t>
            </a:r>
            <a:r>
              <a:rPr lang="ru-RU" sz="4000" b="1" dirty="0" err="1" smtClean="0">
                <a:ln w="9000" cmpd="sng">
                  <a:solidFill>
                    <a:schemeClr val="tx1"/>
                  </a:solidFill>
                  <a:prstDash val="solid"/>
                </a:ln>
                <a:solidFill>
                  <a:schemeClr val="bg1"/>
                </a:solidFill>
                <a:effectLst/>
              </a:rPr>
              <a:t>гьалаб</a:t>
            </a:r>
            <a:r>
              <a:rPr lang="ru-RU" sz="4000" b="1" dirty="0" smtClean="0">
                <a:ln w="9000" cmpd="sng">
                  <a:solidFill>
                    <a:schemeClr val="tx1"/>
                  </a:solidFill>
                  <a:prstDash val="solid"/>
                </a:ln>
                <a:solidFill>
                  <a:schemeClr val="bg1"/>
                </a:solidFill>
                <a:effectLst/>
              </a:rPr>
              <a:t> яра </a:t>
            </a:r>
            <a:r>
              <a:rPr lang="ru-RU" sz="4000" b="1" dirty="0" err="1" smtClean="0">
                <a:ln w="9000" cmpd="sng">
                  <a:solidFill>
                    <a:schemeClr val="tx1"/>
                  </a:solidFill>
                  <a:prstDash val="solid"/>
                </a:ln>
                <a:solidFill>
                  <a:schemeClr val="bg1"/>
                </a:solidFill>
                <a:effectLst/>
              </a:rPr>
              <a:t>илдас</a:t>
            </a:r>
            <a:r>
              <a:rPr lang="ru-RU" sz="4000" b="1" dirty="0" smtClean="0">
                <a:ln w="9000" cmpd="sng">
                  <a:solidFill>
                    <a:schemeClr val="tx1"/>
                  </a:solidFill>
                  <a:prstDash val="solid"/>
                </a:ln>
                <a:solidFill>
                  <a:schemeClr val="bg1"/>
                </a:solidFill>
                <a:effectLst/>
              </a:rPr>
              <a:t> г</a:t>
            </a:r>
            <a:r>
              <a:rPr lang="en-US" sz="4000" b="1" dirty="0" err="1" smtClean="0">
                <a:ln w="9000" cmpd="sng">
                  <a:solidFill>
                    <a:schemeClr val="tx1"/>
                  </a:solidFill>
                  <a:prstDash val="solid"/>
                </a:ln>
                <a:solidFill>
                  <a:schemeClr val="bg1"/>
                </a:solidFill>
                <a:effectLst/>
              </a:rPr>
              <a:t>I</a:t>
            </a:r>
            <a:r>
              <a:rPr lang="ru-RU" sz="4000" b="1" dirty="0" err="1" smtClean="0">
                <a:ln w="9000" cmpd="sng">
                  <a:solidFill>
                    <a:schemeClr val="tx1"/>
                  </a:solidFill>
                  <a:prstDash val="solid"/>
                </a:ln>
                <a:solidFill>
                  <a:schemeClr val="bg1"/>
                </a:solidFill>
                <a:effectLst/>
              </a:rPr>
              <a:t>ергъи</a:t>
            </a:r>
            <a:r>
              <a:rPr lang="ru-RU" sz="4000" b="1" dirty="0" smtClean="0">
                <a:ln w="9000" cmpd="sng">
                  <a:solidFill>
                    <a:schemeClr val="tx1"/>
                  </a:solidFill>
                  <a:prstDash val="solid"/>
                </a:ln>
                <a:solidFill>
                  <a:schemeClr val="bg1"/>
                </a:solidFill>
                <a:effectLst/>
              </a:rPr>
              <a:t> </a:t>
            </a:r>
            <a:r>
              <a:rPr lang="ru-RU" sz="4000" b="1" dirty="0" err="1" smtClean="0">
                <a:ln w="9000" cmpd="sng">
                  <a:solidFill>
                    <a:schemeClr val="tx1"/>
                  </a:solidFill>
                  <a:prstDash val="solid"/>
                </a:ln>
                <a:solidFill>
                  <a:schemeClr val="bg1"/>
                </a:solidFill>
                <a:effectLst/>
              </a:rPr>
              <a:t>дурчу</a:t>
            </a:r>
            <a:r>
              <a:rPr lang="ru-RU" sz="4000" b="1" dirty="0" smtClean="0">
                <a:ln w="9000" cmpd="sng">
                  <a:solidFill>
                    <a:schemeClr val="tx1"/>
                  </a:solidFill>
                  <a:prstDash val="solid"/>
                </a:ln>
                <a:solidFill>
                  <a:schemeClr val="bg1"/>
                </a:solidFill>
                <a:effectLst/>
              </a:rPr>
              <a:t> </a:t>
            </a:r>
            <a:r>
              <a:rPr lang="ru-RU" sz="4000" b="1" dirty="0" err="1" smtClean="0">
                <a:ln w="9000" cmpd="sng">
                  <a:solidFill>
                    <a:schemeClr val="tx1"/>
                  </a:solidFill>
                  <a:prstDash val="solid"/>
                </a:ln>
                <a:solidFill>
                  <a:schemeClr val="bg1"/>
                </a:solidFill>
                <a:effectLst/>
              </a:rPr>
              <a:t>мяг</a:t>
            </a:r>
            <a:r>
              <a:rPr lang="en-US" sz="4000" b="1" dirty="0" smtClean="0">
                <a:ln w="9000" cmpd="sng">
                  <a:solidFill>
                    <a:schemeClr val="tx1"/>
                  </a:solidFill>
                  <a:prstDash val="solid"/>
                </a:ln>
                <a:solidFill>
                  <a:schemeClr val="bg1"/>
                </a:solidFill>
                <a:effectLst/>
              </a:rPr>
              <a:t>I</a:t>
            </a:r>
            <a:r>
              <a:rPr lang="ru-RU" sz="4000" b="1" dirty="0" smtClean="0">
                <a:ln w="9000" cmpd="sng">
                  <a:solidFill>
                    <a:schemeClr val="tx1"/>
                  </a:solidFill>
                  <a:prstDash val="solid"/>
                </a:ln>
                <a:solidFill>
                  <a:schemeClr val="bg1"/>
                </a:solidFill>
                <a:effectLst/>
              </a:rPr>
              <a:t>нала</a:t>
            </a:r>
            <a:r>
              <a:rPr lang="en-US" sz="4000" b="1" dirty="0" smtClean="0">
                <a:ln w="9000" cmpd="sng">
                  <a:solidFill>
                    <a:schemeClr val="tx1"/>
                  </a:solidFill>
                  <a:prstDash val="solid"/>
                </a:ln>
                <a:solidFill>
                  <a:schemeClr val="bg1"/>
                </a:solidFill>
                <a:effectLst/>
              </a:rPr>
              <a:t> </a:t>
            </a:r>
            <a:r>
              <a:rPr lang="ru-RU" sz="4000" b="1" dirty="0" smtClean="0">
                <a:ln w="9000" cmpd="sng">
                  <a:solidFill>
                    <a:schemeClr val="tx1"/>
                  </a:solidFill>
                  <a:prstDash val="solid"/>
                </a:ln>
                <a:solidFill>
                  <a:schemeClr val="bg1"/>
                </a:solidFill>
                <a:effectLst/>
              </a:rPr>
              <a:t>(обобщающий) дев </a:t>
            </a:r>
            <a:r>
              <a:rPr lang="ru-RU" sz="4000" b="1" dirty="0" err="1" smtClean="0">
                <a:ln w="9000" cmpd="sng">
                  <a:solidFill>
                    <a:schemeClr val="tx1"/>
                  </a:solidFill>
                  <a:prstDash val="solid"/>
                </a:ln>
                <a:solidFill>
                  <a:schemeClr val="bg1"/>
                </a:solidFill>
                <a:effectLst/>
              </a:rPr>
              <a:t>башули</a:t>
            </a:r>
            <a:r>
              <a:rPr lang="ru-RU" sz="4000" b="1" dirty="0" smtClean="0">
                <a:ln w="9000" cmpd="sng">
                  <a:solidFill>
                    <a:schemeClr val="tx1"/>
                  </a:solidFill>
                  <a:prstDash val="solid"/>
                </a:ln>
                <a:solidFill>
                  <a:schemeClr val="bg1"/>
                </a:solidFill>
                <a:effectLst/>
              </a:rPr>
              <a:t> </a:t>
            </a:r>
            <a:r>
              <a:rPr lang="ru-RU" sz="4000" b="1" dirty="0" err="1" smtClean="0">
                <a:ln w="9000" cmpd="sng">
                  <a:solidFill>
                    <a:schemeClr val="tx1"/>
                  </a:solidFill>
                  <a:prstDash val="solid"/>
                </a:ln>
                <a:solidFill>
                  <a:schemeClr val="bg1"/>
                </a:solidFill>
                <a:effectLst/>
              </a:rPr>
              <a:t>бирар</a:t>
            </a:r>
            <a:r>
              <a:rPr lang="ru-RU" sz="4000" b="1" dirty="0" smtClean="0">
                <a:ln w="9000" cmpd="sng">
                  <a:solidFill>
                    <a:schemeClr val="tx1"/>
                  </a:solidFill>
                  <a:prstDash val="solid"/>
                </a:ln>
                <a:solidFill>
                  <a:schemeClr val="bg1"/>
                </a:solidFill>
                <a:effectLst/>
              </a:rPr>
              <a:t>.</a:t>
            </a:r>
            <a:endParaRPr lang="ru-RU" b="1" dirty="0" smtClean="0">
              <a:ln w="9000" cmpd="sng">
                <a:solidFill>
                  <a:schemeClr val="tx1"/>
                </a:solidFill>
                <a:prstDash val="solid"/>
              </a:ln>
              <a:solidFill>
                <a:schemeClr val="bg1"/>
              </a:solidFill>
              <a:effectLst/>
            </a:endParaRPr>
          </a:p>
          <a:p>
            <a:pPr>
              <a:buNone/>
            </a:pPr>
            <a:endParaRPr lang="ru-RU" b="1" i="1" dirty="0" smtClean="0"/>
          </a:p>
          <a:p>
            <a:pPr marL="274638" indent="0">
              <a:buNone/>
            </a:pPr>
            <a:r>
              <a:rPr lang="en-US" b="1" i="1" dirty="0" smtClean="0"/>
              <a:t>    </a:t>
            </a:r>
            <a:r>
              <a:rPr lang="ru-RU" sz="3400" b="1" i="1" dirty="0" err="1" smtClean="0">
                <a:ln>
                  <a:solidFill>
                    <a:schemeClr val="tx1"/>
                  </a:solidFill>
                </a:ln>
                <a:solidFill>
                  <a:srgbClr val="002060"/>
                </a:solidFill>
              </a:rPr>
              <a:t>Нушала</a:t>
            </a:r>
            <a:r>
              <a:rPr lang="ru-RU" sz="3400" b="1" i="1" dirty="0" smtClean="0">
                <a:ln>
                  <a:solidFill>
                    <a:schemeClr val="tx1"/>
                  </a:solidFill>
                </a:ln>
                <a:solidFill>
                  <a:srgbClr val="002060"/>
                </a:solidFill>
              </a:rPr>
              <a:t> </a:t>
            </a:r>
            <a:r>
              <a:rPr lang="ru-RU" sz="3400" b="1" i="1" dirty="0" err="1" smtClean="0">
                <a:ln>
                  <a:solidFill>
                    <a:schemeClr val="tx1"/>
                  </a:solidFill>
                </a:ln>
                <a:solidFill>
                  <a:srgbClr val="002060"/>
                </a:solidFill>
              </a:rPr>
              <a:t>шагьар-алав</a:t>
            </a:r>
            <a:r>
              <a:rPr lang="ru-RU" sz="3400" b="1" i="1" dirty="0" smtClean="0">
                <a:ln>
                  <a:solidFill>
                    <a:schemeClr val="tx1"/>
                  </a:solidFill>
                </a:ln>
                <a:solidFill>
                  <a:srgbClr val="002060"/>
                </a:solidFill>
              </a:rPr>
              <a:t> </a:t>
            </a:r>
            <a:r>
              <a:rPr lang="ru-RU" sz="3400" b="1" i="1" dirty="0" err="1" smtClean="0">
                <a:ln>
                  <a:solidFill>
                    <a:schemeClr val="tx1"/>
                  </a:solidFill>
                </a:ln>
                <a:solidFill>
                  <a:srgbClr val="002060"/>
                </a:solidFill>
              </a:rPr>
              <a:t>дахъал</a:t>
            </a:r>
            <a:r>
              <a:rPr lang="ru-RU" sz="3400" b="1" i="1" dirty="0" smtClean="0">
                <a:ln>
                  <a:solidFill>
                    <a:schemeClr val="tx1"/>
                  </a:solidFill>
                </a:ln>
                <a:solidFill>
                  <a:srgbClr val="002060"/>
                </a:solidFill>
              </a:rPr>
              <a:t> </a:t>
            </a:r>
            <a:r>
              <a:rPr lang="ru-RU" sz="3400" b="1" i="1" dirty="0" err="1" smtClean="0">
                <a:ln>
                  <a:solidFill>
                    <a:schemeClr val="tx1"/>
                  </a:solidFill>
                </a:ln>
                <a:solidFill>
                  <a:srgbClr val="002060"/>
                </a:solidFill>
              </a:rPr>
              <a:t>шими</a:t>
            </a:r>
            <a:r>
              <a:rPr lang="ru-RU" sz="3400" b="1" i="1" dirty="0" smtClean="0">
                <a:ln>
                  <a:solidFill>
                    <a:schemeClr val="tx1"/>
                  </a:solidFill>
                </a:ln>
                <a:solidFill>
                  <a:srgbClr val="002060"/>
                </a:solidFill>
              </a:rPr>
              <a:t> </a:t>
            </a:r>
            <a:r>
              <a:rPr lang="ru-RU" sz="3400" b="1" i="1" dirty="0" err="1" smtClean="0">
                <a:ln>
                  <a:solidFill>
                    <a:schemeClr val="tx1"/>
                  </a:solidFill>
                </a:ln>
                <a:solidFill>
                  <a:srgbClr val="002060"/>
                </a:solidFill>
              </a:rPr>
              <a:t>ва</a:t>
            </a:r>
            <a:r>
              <a:rPr lang="ru-RU" sz="3400" b="1" i="1" dirty="0" smtClean="0">
                <a:ln>
                  <a:solidFill>
                    <a:schemeClr val="tx1"/>
                  </a:solidFill>
                </a:ln>
                <a:solidFill>
                  <a:srgbClr val="002060"/>
                </a:solidFill>
              </a:rPr>
              <a:t> </a:t>
            </a:r>
            <a:r>
              <a:rPr lang="en-US" sz="3400" b="1" i="1" dirty="0" smtClean="0">
                <a:ln>
                  <a:solidFill>
                    <a:schemeClr val="tx1"/>
                  </a:solidFill>
                </a:ln>
                <a:solidFill>
                  <a:srgbClr val="002060"/>
                </a:solidFill>
              </a:rPr>
              <a:t>    </a:t>
            </a:r>
            <a:r>
              <a:rPr lang="ru-RU" sz="3400" b="1" i="1" dirty="0" err="1" smtClean="0">
                <a:ln>
                  <a:solidFill>
                    <a:schemeClr val="tx1"/>
                  </a:solidFill>
                </a:ln>
                <a:solidFill>
                  <a:srgbClr val="002060"/>
                </a:solidFill>
              </a:rPr>
              <a:t>шагьурти</a:t>
            </a:r>
            <a:r>
              <a:rPr lang="en-US" sz="3400" b="1" i="1" dirty="0" smtClean="0">
                <a:ln>
                  <a:solidFill>
                    <a:schemeClr val="tx1"/>
                  </a:solidFill>
                </a:ln>
                <a:solidFill>
                  <a:srgbClr val="002060"/>
                </a:solidFill>
              </a:rPr>
              <a:t> </a:t>
            </a:r>
            <a:r>
              <a:rPr lang="ru-RU" sz="3400" b="1" i="1" dirty="0" err="1" smtClean="0">
                <a:ln>
                  <a:solidFill>
                    <a:schemeClr val="tx1"/>
                  </a:solidFill>
                </a:ln>
                <a:solidFill>
                  <a:srgbClr val="002060"/>
                </a:solidFill>
              </a:rPr>
              <a:t>лер</a:t>
            </a:r>
            <a:r>
              <a:rPr lang="ru-RU" sz="3400" b="1" i="1" dirty="0" smtClean="0">
                <a:ln>
                  <a:solidFill>
                    <a:schemeClr val="tx1"/>
                  </a:solidFill>
                </a:ln>
                <a:solidFill>
                  <a:srgbClr val="002060"/>
                </a:solidFill>
              </a:rPr>
              <a:t>:</a:t>
            </a:r>
            <a:endParaRPr lang="en-US" sz="3400" b="1" i="1" dirty="0" smtClean="0">
              <a:ln>
                <a:solidFill>
                  <a:schemeClr val="tx1"/>
                </a:solidFill>
              </a:ln>
              <a:solidFill>
                <a:srgbClr val="002060"/>
              </a:solidFill>
            </a:endParaRPr>
          </a:p>
          <a:p>
            <a:pPr marL="274638" indent="0">
              <a:buNone/>
            </a:pPr>
            <a:r>
              <a:rPr lang="ru-RU" sz="3400" b="1" i="1" dirty="0" err="1" smtClean="0">
                <a:ln>
                  <a:solidFill>
                    <a:schemeClr val="tx1"/>
                  </a:solidFill>
                </a:ln>
                <a:solidFill>
                  <a:srgbClr val="002060"/>
                </a:solidFill>
              </a:rPr>
              <a:t>Первомайское,Сергокъала,Къаякент</a:t>
            </a:r>
            <a:r>
              <a:rPr lang="ru-RU" sz="3400" b="1" i="1" dirty="0" smtClean="0">
                <a:ln>
                  <a:solidFill>
                    <a:schemeClr val="tx1"/>
                  </a:solidFill>
                </a:ln>
                <a:solidFill>
                  <a:srgbClr val="002060"/>
                </a:solidFill>
              </a:rPr>
              <a:t>,</a:t>
            </a:r>
            <a:endParaRPr lang="en-US" sz="3400" b="1" i="1" dirty="0" smtClean="0">
              <a:ln>
                <a:solidFill>
                  <a:schemeClr val="tx1"/>
                </a:solidFill>
              </a:ln>
              <a:solidFill>
                <a:srgbClr val="002060"/>
              </a:solidFill>
            </a:endParaRPr>
          </a:p>
          <a:p>
            <a:pPr marL="274638" indent="0">
              <a:buNone/>
            </a:pPr>
            <a:r>
              <a:rPr lang="ru-RU" sz="3400" b="1" i="1" dirty="0" smtClean="0">
                <a:ln>
                  <a:solidFill>
                    <a:schemeClr val="tx1"/>
                  </a:solidFill>
                </a:ln>
                <a:solidFill>
                  <a:srgbClr val="002060"/>
                </a:solidFill>
              </a:rPr>
              <a:t>Каспийск </a:t>
            </a:r>
            <a:r>
              <a:rPr lang="ru-RU" sz="3400" b="1" i="1" dirty="0" err="1" smtClean="0">
                <a:ln>
                  <a:solidFill>
                    <a:schemeClr val="tx1"/>
                  </a:solidFill>
                </a:ln>
                <a:solidFill>
                  <a:srgbClr val="002060"/>
                </a:solidFill>
              </a:rPr>
              <a:t>ва</a:t>
            </a:r>
            <a:r>
              <a:rPr lang="ru-RU" sz="3400" b="1" i="1" dirty="0" smtClean="0">
                <a:ln>
                  <a:solidFill>
                    <a:schemeClr val="tx1"/>
                  </a:solidFill>
                </a:ln>
                <a:solidFill>
                  <a:srgbClr val="002060"/>
                </a:solidFill>
              </a:rPr>
              <a:t> </a:t>
            </a:r>
            <a:r>
              <a:rPr lang="ru-RU" sz="3400" b="1" i="1" dirty="0" err="1" smtClean="0">
                <a:ln>
                  <a:solidFill>
                    <a:schemeClr val="tx1"/>
                  </a:solidFill>
                </a:ln>
                <a:solidFill>
                  <a:srgbClr val="002060"/>
                </a:solidFill>
              </a:rPr>
              <a:t>ц</a:t>
            </a:r>
            <a:r>
              <a:rPr lang="ru-RU" sz="3400" b="1" i="1" dirty="0" smtClean="0">
                <a:ln>
                  <a:solidFill>
                    <a:schemeClr val="tx1"/>
                  </a:solidFill>
                </a:ln>
                <a:solidFill>
                  <a:srgbClr val="002060"/>
                </a:solidFill>
              </a:rPr>
              <a:t>.</a:t>
            </a:r>
          </a:p>
          <a:p>
            <a:pPr>
              <a:buNone/>
            </a:pPr>
            <a:endParaRPr lang="ru-RU" dirty="0"/>
          </a:p>
        </p:txBody>
      </p:sp>
    </p:spTree>
  </p:cSld>
  <p:clrMapOvr>
    <a:masterClrMapping/>
  </p:clrMapOvr>
  <p:transition>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 calcmode="lin" valueType="num">
                                      <p:cBhvr>
                                        <p:cTn id="14"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15"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3">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9"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p:cTn id="21" dur="1000" fill="hold"/>
                                        <p:tgtEl>
                                          <p:spTgt spid="3">
                                            <p:txEl>
                                              <p:pRg st="3" end="3"/>
                                            </p:txEl>
                                          </p:spTgt>
                                        </p:tgtEl>
                                        <p:attrNameLst>
                                          <p:attrName>ppt_x</p:attrName>
                                        </p:attrNameLst>
                                      </p:cBhvr>
                                      <p:tavLst>
                                        <p:tav tm="0">
                                          <p:val>
                                            <p:strVal val="#ppt_x-.2"/>
                                          </p:val>
                                        </p:tav>
                                        <p:tav tm="100000">
                                          <p:val>
                                            <p:strVal val="#ppt_x"/>
                                          </p:val>
                                        </p:tav>
                                      </p:tavLst>
                                    </p:anim>
                                    <p:anim calcmode="lin" valueType="num">
                                      <p:cBhvr>
                                        <p:cTn id="22" dur="1000" fill="hold"/>
                                        <p:tgtEl>
                                          <p:spTgt spid="3">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23" dur="1000"/>
                                        <p:tgtEl>
                                          <p:spTgt spid="3">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9" presetClass="entr" presetSubtype="0"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 calcmode="lin" valueType="num">
                                      <p:cBhvr>
                                        <p:cTn id="28" dur="1000" fill="hold"/>
                                        <p:tgtEl>
                                          <p:spTgt spid="3">
                                            <p:txEl>
                                              <p:pRg st="4" end="4"/>
                                            </p:txEl>
                                          </p:spTgt>
                                        </p:tgtEl>
                                        <p:attrNameLst>
                                          <p:attrName>ppt_x</p:attrName>
                                        </p:attrNameLst>
                                      </p:cBhvr>
                                      <p:tavLst>
                                        <p:tav tm="0">
                                          <p:val>
                                            <p:strVal val="#ppt_x-.2"/>
                                          </p:val>
                                        </p:tav>
                                        <p:tav tm="100000">
                                          <p:val>
                                            <p:strVal val="#ppt_x"/>
                                          </p:val>
                                        </p:tav>
                                      </p:tavLst>
                                    </p:anim>
                                    <p:anim calcmode="lin" valueType="num">
                                      <p:cBhvr>
                                        <p:cTn id="29" dur="1000" fill="hold"/>
                                        <p:tgtEl>
                                          <p:spTgt spid="3">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30"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image" Target="../media/image3.jpeg"/></Relationships>
</file>

<file path=ppt/theme/_rels/theme3.xml.rels><?xml version="1.0" encoding="UTF-8" standalone="yes"?>
<Relationships xmlns="http://schemas.openxmlformats.org/package/2006/relationships"><Relationship Id="rId1" Type="http://schemas.openxmlformats.org/officeDocument/2006/relationships/image" Target="../media/image5.jpeg"/></Relationships>
</file>

<file path=ppt/theme/_rels/theme5.xml.rels><?xml version="1.0" encoding="UTF-8" standalone="yes"?>
<Relationships xmlns="http://schemas.openxmlformats.org/package/2006/relationships"><Relationship Id="rId1" Type="http://schemas.openxmlformats.org/officeDocument/2006/relationships/image" Target="../media/image6.jpeg"/></Relationships>
</file>

<file path=ppt/theme/theme1.xml><?xml version="1.0" encoding="utf-8"?>
<a:theme xmlns:a="http://schemas.openxmlformats.org/drawingml/2006/main" name="Обычная">
  <a:themeElements>
    <a:clrScheme name="Обычная">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Обычная">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Обычная">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1_Трек">
  <a:themeElements>
    <a:clrScheme name="Трек">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Трек">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Трек">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3.xml><?xml version="1.0" encoding="utf-8"?>
<a:theme xmlns:a="http://schemas.openxmlformats.org/drawingml/2006/main" name="Яркая">
  <a:themeElements>
    <a:clrScheme name="Яркая">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Яркая">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Яркая">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4.xml><?xml version="1.0" encoding="utf-8"?>
<a:theme xmlns:a="http://schemas.openxmlformats.org/drawingml/2006/main" name="Тема Office">
  <a:themeElements>
    <a:clrScheme name="Изящная">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_Апекс">
  <a:themeElements>
    <a:clrScheme name="Апекс">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Апекс">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6.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Изящная">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themeOverride>
</file>

<file path=docProps/app.xml><?xml version="1.0" encoding="utf-8"?>
<Properties xmlns="http://schemas.openxmlformats.org/officeDocument/2006/extended-properties" xmlns:vt="http://schemas.openxmlformats.org/officeDocument/2006/docPropsVTypes">
  <TotalTime>1619</TotalTime>
  <Words>527</Words>
  <Application>Microsoft Office PowerPoint</Application>
  <PresentationFormat>Экран (4:3)</PresentationFormat>
  <Paragraphs>97</Paragraphs>
  <Slides>21</Slides>
  <Notes>2</Notes>
  <HiddenSlides>0</HiddenSlides>
  <MMClips>2</MMClips>
  <ScaleCrop>false</ScaleCrop>
  <HeadingPairs>
    <vt:vector size="4" baseType="variant">
      <vt:variant>
        <vt:lpstr>Тема</vt:lpstr>
      </vt:variant>
      <vt:variant>
        <vt:i4>5</vt:i4>
      </vt:variant>
      <vt:variant>
        <vt:lpstr>Заголовки слайдов</vt:lpstr>
      </vt:variant>
      <vt:variant>
        <vt:i4>21</vt:i4>
      </vt:variant>
    </vt:vector>
  </HeadingPairs>
  <TitlesOfParts>
    <vt:vector size="26" baseType="lpstr">
      <vt:lpstr>Обычная</vt:lpstr>
      <vt:lpstr>1_Трек</vt:lpstr>
      <vt:lpstr>Яркая</vt:lpstr>
      <vt:lpstr>Тема Office</vt:lpstr>
      <vt:lpstr>1_Апекс</vt:lpstr>
      <vt:lpstr>«Нешла мез вегI  варкьибси нешгъунти сари: илди хIейгни вегIла неш хIейгнигъуна саби» (К.Д.Ушинский)     </vt:lpstr>
      <vt:lpstr>Дагъистан нушала ВатIан саби. МяхIячкъала илала тахшагьар саби. Дагъиста дубуртачир маза  ва  хIяйванти адилкьули сари. Шагьарла адамти илдала диъбачил,ниъличил,нусиличил, нерхличил гIеббурцули саби.Дагъистайзиб хIябцIайчибра имцIали миллатла адамти хIербирули саби.Илдала цIакь гьалмагъдешлизиб саби.</vt:lpstr>
      <vt:lpstr>Словарный ХIянчи </vt:lpstr>
      <vt:lpstr>Творческий xIянчи</vt:lpstr>
      <vt:lpstr>Предложениела  Ца журала членти</vt:lpstr>
      <vt:lpstr>Дарсла мурад</vt:lpstr>
      <vt:lpstr>Слайд 7</vt:lpstr>
      <vt:lpstr>Слайд 8</vt:lpstr>
      <vt:lpstr>Слайд 9</vt:lpstr>
      <vt:lpstr>    Сагаси дарс кагахъни.    </vt:lpstr>
      <vt:lpstr> Ребусуни арзая  ца журала членти дакIахъили. </vt:lpstr>
      <vt:lpstr>Слайд 12</vt:lpstr>
      <vt:lpstr>Слайд 13</vt:lpstr>
      <vt:lpstr>Карточкабачил хIянчи</vt:lpstr>
      <vt:lpstr>Слайд 15</vt:lpstr>
      <vt:lpstr> Буралаби тамандарес</vt:lpstr>
      <vt:lpstr>Слайд 17</vt:lpstr>
      <vt:lpstr>Дархьти хIурпри: </vt:lpstr>
      <vt:lpstr>ГЪАЙ ГЬАЛАДЯХi АРДУКНИ</vt:lpstr>
      <vt:lpstr>Слайд 20</vt:lpstr>
      <vt:lpstr>Слайд 21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user</dc:creator>
  <cp:lastModifiedBy>Admin</cp:lastModifiedBy>
  <cp:revision>166</cp:revision>
  <dcterms:modified xsi:type="dcterms:W3CDTF">2017-12-03T17:34:24Z</dcterms:modified>
</cp:coreProperties>
</file>