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840" r:id="rId4"/>
    <p:sldMasterId id="2147483852" r:id="rId5"/>
  </p:sldMasterIdLst>
  <p:notesMasterIdLst>
    <p:notesMasterId r:id="rId27"/>
  </p:notesMasterIdLst>
  <p:sldIdLst>
    <p:sldId id="286" r:id="rId6"/>
    <p:sldId id="257" r:id="rId7"/>
    <p:sldId id="258" r:id="rId8"/>
    <p:sldId id="259" r:id="rId9"/>
    <p:sldId id="260" r:id="rId10"/>
    <p:sldId id="261" r:id="rId11"/>
    <p:sldId id="262" r:id="rId12"/>
    <p:sldId id="263" r:id="rId13"/>
    <p:sldId id="264" r:id="rId14"/>
    <p:sldId id="265" r:id="rId15"/>
    <p:sldId id="284" r:id="rId16"/>
    <p:sldId id="287" r:id="rId17"/>
    <p:sldId id="292" r:id="rId18"/>
    <p:sldId id="266" r:id="rId19"/>
    <p:sldId id="268" r:id="rId20"/>
    <p:sldId id="278" r:id="rId21"/>
    <p:sldId id="291" r:id="rId22"/>
    <p:sldId id="272" r:id="rId23"/>
    <p:sldId id="293"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школа №11" initials="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663300"/>
    <a:srgbClr val="003300"/>
    <a:srgbClr val="00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4551" autoAdjust="0"/>
    <p:restoredTop sz="94761" autoAdjust="0"/>
  </p:normalViewPr>
  <p:slideViewPr>
    <p:cSldViewPr>
      <p:cViewPr varScale="1">
        <p:scale>
          <a:sx n="69" d="100"/>
          <a:sy n="69" d="100"/>
        </p:scale>
        <p:origin x="-10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D9C96-5BDA-4FE7-B5C9-AE4D97860396}" type="datetimeFigureOut">
              <a:rPr lang="ru-RU" smtClean="0"/>
              <a:pPr/>
              <a:t>03.12.2017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41EDE-FB1D-4673-8059-3E9B90F68E0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B041EDE-FB1D-4673-8059-3E9B90F68E06}"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B041EDE-FB1D-4673-8059-3E9B90F68E0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03.12.2017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03.12.2017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03.12.2017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03.12.2017</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pull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ull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03.12.2017</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pull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03.12.2017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pull dir="r"/>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03.12.2017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pull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pull dir="r"/>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pull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03.12.2017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pull dir="r"/>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0.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0.xml"/><Relationship Id="rId1" Type="http://schemas.openxmlformats.org/officeDocument/2006/relationships/audio" Target="file:///C:\Users\Admin\Desktop\&#1043;&#1048;&#1052;&#1053;.mp3"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audio" Target="file:///C:\Users\Admin\Desktop\origen_-_dance_of_the_clouds_(zaycev.net).mp3" TargetMode="Externa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slideLayout" Target="../slideLayouts/slideLayout29.xml"/><Relationship Id="rId1" Type="http://schemas.openxmlformats.org/officeDocument/2006/relationships/themeOverride" Target="../theme/themeOverride1.xml"/><Relationship Id="rId6" Type="http://schemas.openxmlformats.org/officeDocument/2006/relationships/image" Target="../media/image44.gif"/><Relationship Id="rId5" Type="http://schemas.openxmlformats.org/officeDocument/2006/relationships/image" Target="../media/image43.jpe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0"/>
            <a:ext cx="7164288" cy="4824536"/>
          </a:xfrm>
        </p:spPr>
        <p:txBody>
          <a:bodyPr>
            <a:normAutofit/>
          </a:bodyPr>
          <a:lstStyle/>
          <a:p>
            <a:r>
              <a:rPr lang="ru-RU" sz="4800" dirty="0" smtClean="0">
                <a:ln w="6350">
                  <a:solidFill>
                    <a:schemeClr val="bg1"/>
                  </a:solidFill>
                  <a:prstDash val="solid"/>
                </a:ln>
                <a:solidFill>
                  <a:srgbClr val="663300"/>
                </a:solidFill>
                <a:effectLst/>
                <a:latin typeface="Monotype Corsiva" pitchFamily="66" charset="0"/>
              </a:rPr>
              <a:t>«</a:t>
            </a:r>
            <a:r>
              <a:rPr lang="ru-RU" sz="4800" dirty="0" err="1" smtClean="0">
                <a:ln w="6350">
                  <a:solidFill>
                    <a:schemeClr val="bg1"/>
                  </a:solidFill>
                  <a:prstDash val="solid"/>
                </a:ln>
                <a:solidFill>
                  <a:srgbClr val="663300"/>
                </a:solidFill>
                <a:effectLst/>
                <a:latin typeface="Monotype Corsiva" pitchFamily="66" charset="0"/>
              </a:rPr>
              <a:t>Нешла</a:t>
            </a:r>
            <a:r>
              <a:rPr lang="ru-RU" sz="4800" dirty="0" smtClean="0">
                <a:ln w="6350">
                  <a:solidFill>
                    <a:schemeClr val="bg1"/>
                  </a:solidFill>
                  <a:prstDash val="solid"/>
                </a:ln>
                <a:solidFill>
                  <a:srgbClr val="663300"/>
                </a:solidFill>
                <a:effectLst/>
                <a:latin typeface="Monotype Corsiva" pitchFamily="66" charset="0"/>
              </a:rPr>
              <a:t> мез </a:t>
            </a:r>
            <a:r>
              <a:rPr lang="ru-RU" sz="4800" dirty="0" err="1" smtClean="0">
                <a:ln w="6350">
                  <a:solidFill>
                    <a:schemeClr val="bg1"/>
                  </a:solidFill>
                  <a:prstDash val="solid"/>
                </a:ln>
                <a:solidFill>
                  <a:srgbClr val="663300"/>
                </a:solidFill>
                <a:effectLst/>
                <a:latin typeface="Monotype Corsiva" pitchFamily="66" charset="0"/>
              </a:rPr>
              <a:t>вег</a:t>
            </a:r>
            <a:r>
              <a:rPr lang="en-US" sz="4800" dirty="0" smtClean="0">
                <a:ln w="6350">
                  <a:solidFill>
                    <a:schemeClr val="bg1"/>
                  </a:solidFill>
                  <a:prstDash val="solid"/>
                </a:ln>
                <a:solidFill>
                  <a:srgbClr val="663300"/>
                </a:solidFill>
                <a:effectLst/>
                <a:latin typeface="Monotype Corsiva" pitchFamily="66" charset="0"/>
              </a:rPr>
              <a:t>I</a:t>
            </a:r>
            <a:r>
              <a:rPr lang="ru-RU" sz="4800" dirty="0" smtClean="0">
                <a:ln w="6350">
                  <a:solidFill>
                    <a:schemeClr val="bg1"/>
                  </a:solidFill>
                  <a:prstDash val="solid"/>
                </a:ln>
                <a:solidFill>
                  <a:srgbClr val="663300"/>
                </a:solidFill>
                <a:effectLst/>
                <a:latin typeface="Monotype Corsiva" pitchFamily="66" charset="0"/>
              </a:rPr>
              <a:t> </a:t>
            </a:r>
            <a:br>
              <a:rPr lang="ru-RU" sz="4800" dirty="0" smtClean="0">
                <a:ln w="6350">
                  <a:solidFill>
                    <a:schemeClr val="bg1"/>
                  </a:solidFill>
                  <a:prstDash val="solid"/>
                </a:ln>
                <a:solidFill>
                  <a:srgbClr val="663300"/>
                </a:solidFill>
                <a:effectLst/>
                <a:latin typeface="Monotype Corsiva" pitchFamily="66" charset="0"/>
              </a:rPr>
            </a:br>
            <a:r>
              <a:rPr lang="ru-RU" sz="4800" dirty="0" err="1" smtClean="0">
                <a:ln w="6350">
                  <a:solidFill>
                    <a:schemeClr val="bg1"/>
                  </a:solidFill>
                  <a:prstDash val="solid"/>
                </a:ln>
                <a:solidFill>
                  <a:srgbClr val="663300"/>
                </a:solidFill>
                <a:effectLst/>
                <a:latin typeface="Monotype Corsiva" pitchFamily="66" charset="0"/>
              </a:rPr>
              <a:t>варкьибси</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нешгъунти</a:t>
            </a:r>
            <a:r>
              <a:rPr lang="ru-RU" sz="4800" dirty="0" smtClean="0">
                <a:ln w="6350">
                  <a:solidFill>
                    <a:schemeClr val="bg1"/>
                  </a:solidFill>
                  <a:prstDash val="solid"/>
                </a:ln>
                <a:solidFill>
                  <a:srgbClr val="663300"/>
                </a:solidFill>
                <a:effectLst/>
                <a:latin typeface="Monotype Corsiva" pitchFamily="66" charset="0"/>
              </a:rPr>
              <a:t> сари:</a:t>
            </a:r>
            <a:br>
              <a:rPr lang="ru-RU" sz="4800" dirty="0" smtClean="0">
                <a:ln w="6350">
                  <a:solidFill>
                    <a:schemeClr val="bg1"/>
                  </a:solidFill>
                  <a:prstDash val="solid"/>
                </a:ln>
                <a:solidFill>
                  <a:srgbClr val="663300"/>
                </a:solidFill>
                <a:effectLst/>
                <a:latin typeface="Monotype Corsiva" pitchFamily="66" charset="0"/>
              </a:rPr>
            </a:br>
            <a:r>
              <a:rPr lang="ru-RU" sz="4800" dirty="0" err="1" smtClean="0">
                <a:ln w="6350">
                  <a:solidFill>
                    <a:schemeClr val="bg1"/>
                  </a:solidFill>
                  <a:prstDash val="solid"/>
                </a:ln>
                <a:solidFill>
                  <a:srgbClr val="663300"/>
                </a:solidFill>
                <a:effectLst/>
                <a:latin typeface="Monotype Corsiva" pitchFamily="66" charset="0"/>
              </a:rPr>
              <a:t>илди</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х</a:t>
            </a:r>
            <a:r>
              <a:rPr lang="en-US" sz="4800" dirty="0" smtClean="0">
                <a:ln w="6350">
                  <a:solidFill>
                    <a:schemeClr val="bg1"/>
                  </a:solidFill>
                  <a:prstDash val="solid"/>
                </a:ln>
                <a:solidFill>
                  <a:srgbClr val="663300"/>
                </a:solidFill>
                <a:effectLst/>
                <a:latin typeface="Monotype Corsiva" pitchFamily="66" charset="0"/>
              </a:rPr>
              <a:t>I</a:t>
            </a:r>
            <a:r>
              <a:rPr lang="ru-RU" sz="4800" dirty="0" err="1" smtClean="0">
                <a:ln w="6350">
                  <a:solidFill>
                    <a:schemeClr val="bg1"/>
                  </a:solidFill>
                  <a:prstDash val="solid"/>
                </a:ln>
                <a:solidFill>
                  <a:srgbClr val="663300"/>
                </a:solidFill>
                <a:effectLst/>
                <a:latin typeface="Monotype Corsiva" pitchFamily="66" charset="0"/>
              </a:rPr>
              <a:t>ейгни</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вег</a:t>
            </a:r>
            <a:r>
              <a:rPr lang="en-US" sz="4800" dirty="0" smtClean="0">
                <a:ln w="6350">
                  <a:solidFill>
                    <a:schemeClr val="bg1"/>
                  </a:solidFill>
                  <a:prstDash val="solid"/>
                </a:ln>
                <a:solidFill>
                  <a:srgbClr val="663300"/>
                </a:solidFill>
                <a:effectLst/>
                <a:latin typeface="Monotype Corsiva" pitchFamily="66" charset="0"/>
              </a:rPr>
              <a:t>I</a:t>
            </a:r>
            <a:r>
              <a:rPr lang="ru-RU" sz="4800" dirty="0" err="1" smtClean="0">
                <a:ln w="6350">
                  <a:solidFill>
                    <a:schemeClr val="bg1"/>
                  </a:solidFill>
                  <a:prstDash val="solid"/>
                </a:ln>
                <a:solidFill>
                  <a:srgbClr val="663300"/>
                </a:solidFill>
                <a:effectLst/>
                <a:latin typeface="Monotype Corsiva" pitchFamily="66" charset="0"/>
              </a:rPr>
              <a:t>ла</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неш</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х</a:t>
            </a:r>
            <a:r>
              <a:rPr lang="en-US" sz="4800" dirty="0" smtClean="0">
                <a:ln w="6350">
                  <a:solidFill>
                    <a:schemeClr val="bg1"/>
                  </a:solidFill>
                  <a:prstDash val="solid"/>
                </a:ln>
                <a:solidFill>
                  <a:srgbClr val="663300"/>
                </a:solidFill>
                <a:effectLst/>
                <a:latin typeface="Monotype Corsiva" pitchFamily="66" charset="0"/>
              </a:rPr>
              <a:t>I</a:t>
            </a:r>
            <a:r>
              <a:rPr lang="ru-RU" sz="4800" dirty="0" err="1" smtClean="0">
                <a:ln w="6350">
                  <a:solidFill>
                    <a:schemeClr val="bg1"/>
                  </a:solidFill>
                  <a:prstDash val="solid"/>
                </a:ln>
                <a:solidFill>
                  <a:srgbClr val="663300"/>
                </a:solidFill>
                <a:effectLst/>
                <a:latin typeface="Monotype Corsiva" pitchFamily="66" charset="0"/>
              </a:rPr>
              <a:t>ейгнигъуна</a:t>
            </a:r>
            <a:r>
              <a:rPr lang="ru-RU" sz="4800" dirty="0" smtClean="0">
                <a:ln w="6350">
                  <a:solidFill>
                    <a:schemeClr val="bg1"/>
                  </a:solidFill>
                  <a:prstDash val="solid"/>
                </a:ln>
                <a:solidFill>
                  <a:srgbClr val="663300"/>
                </a:solidFill>
                <a:effectLst/>
                <a:latin typeface="Monotype Corsiva" pitchFamily="66" charset="0"/>
              </a:rPr>
              <a:t> </a:t>
            </a:r>
            <a:r>
              <a:rPr lang="ru-RU" sz="4800" dirty="0" err="1" smtClean="0">
                <a:ln w="6350">
                  <a:solidFill>
                    <a:schemeClr val="bg1"/>
                  </a:solidFill>
                  <a:prstDash val="solid"/>
                </a:ln>
                <a:solidFill>
                  <a:srgbClr val="663300"/>
                </a:solidFill>
                <a:effectLst/>
                <a:latin typeface="Monotype Corsiva" pitchFamily="66" charset="0"/>
              </a:rPr>
              <a:t>саби</a:t>
            </a:r>
            <a:r>
              <a:rPr lang="ru-RU" sz="4800" dirty="0" smtClean="0">
                <a:ln w="6350">
                  <a:solidFill>
                    <a:schemeClr val="bg1"/>
                  </a:solidFill>
                  <a:prstDash val="solid"/>
                </a:ln>
                <a:solidFill>
                  <a:srgbClr val="663300"/>
                </a:solidFill>
                <a:effectLst/>
                <a:latin typeface="Monotype Corsiva" pitchFamily="66" charset="0"/>
              </a:rPr>
              <a:t>»</a:t>
            </a:r>
            <a:br>
              <a:rPr lang="ru-RU" sz="4800" dirty="0" smtClean="0">
                <a:ln w="6350">
                  <a:solidFill>
                    <a:schemeClr val="bg1"/>
                  </a:solidFill>
                  <a:prstDash val="solid"/>
                </a:ln>
                <a:solidFill>
                  <a:srgbClr val="663300"/>
                </a:solidFill>
                <a:effectLst/>
                <a:latin typeface="Monotype Corsiva" pitchFamily="66" charset="0"/>
              </a:rPr>
            </a:br>
            <a:r>
              <a:rPr lang="ru-RU" sz="4800" dirty="0" smtClean="0">
                <a:ln w="6350">
                  <a:solidFill>
                    <a:schemeClr val="bg1"/>
                  </a:solidFill>
                  <a:prstDash val="solid"/>
                </a:ln>
                <a:solidFill>
                  <a:srgbClr val="663300"/>
                </a:solidFill>
                <a:effectLst/>
                <a:latin typeface="Monotype Corsiva" pitchFamily="66" charset="0"/>
              </a:rPr>
              <a:t>(К.Д.Ушинский)     </a:t>
            </a:r>
            <a:endParaRPr lang="ru-RU" sz="4800" dirty="0">
              <a:ln w="6350">
                <a:solidFill>
                  <a:schemeClr val="bg1"/>
                </a:solidFill>
                <a:prstDash val="solid"/>
              </a:ln>
              <a:solidFill>
                <a:srgbClr val="663300"/>
              </a:solidFill>
              <a:effectLst/>
              <a:latin typeface="Monotype Corsiva" pitchFamily="66" charset="0"/>
            </a:endParaRPr>
          </a:p>
        </p:txBody>
      </p:sp>
      <p:pic>
        <p:nvPicPr>
          <p:cNvPr id="4" name="Рисунок 3" descr="img7.jpg"/>
          <p:cNvPicPr>
            <a:picLocks noChangeAspect="1"/>
          </p:cNvPicPr>
          <p:nvPr/>
        </p:nvPicPr>
        <p:blipFill>
          <a:blip r:embed="rId3" cstate="print">
            <a:clrChange>
              <a:clrFrom>
                <a:srgbClr val="FDFDFB"/>
              </a:clrFrom>
              <a:clrTo>
                <a:srgbClr val="FDFDFB">
                  <a:alpha val="0"/>
                </a:srgbClr>
              </a:clrTo>
            </a:clrChange>
          </a:blip>
          <a:srcRect l="45275" t="13251" r="4326" b="4851"/>
          <a:stretch>
            <a:fillRect/>
          </a:stretch>
        </p:blipFill>
        <p:spPr>
          <a:xfrm>
            <a:off x="5480824" y="1412776"/>
            <a:ext cx="3663176" cy="4464496"/>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572560" cy="1428760"/>
          </a:xfrm>
          <a:solidFill>
            <a:schemeClr val="accent2">
              <a:lumMod val="75000"/>
            </a:schemeClr>
          </a:solidFill>
          <a:ln>
            <a:solidFill>
              <a:schemeClr val="tx1"/>
            </a:solidFill>
          </a:ln>
        </p:spPr>
        <p:txBody>
          <a:bodyPr>
            <a:noAutofit/>
          </a:bodyPr>
          <a:lstStyle/>
          <a:p>
            <a:r>
              <a:rPr lang="ru-RU" b="1" dirty="0" smtClean="0">
                <a:ln>
                  <a:solidFill>
                    <a:schemeClr val="tx1"/>
                  </a:solidFill>
                </a:ln>
                <a:solidFill>
                  <a:srgbClr val="C00000"/>
                </a:solidFill>
              </a:rPr>
              <a:t/>
            </a:r>
            <a:br>
              <a:rPr lang="ru-RU" b="1" dirty="0" smtClean="0">
                <a:ln>
                  <a:solidFill>
                    <a:schemeClr val="tx1"/>
                  </a:solidFill>
                </a:ln>
                <a:solidFill>
                  <a:srgbClr val="C00000"/>
                </a:solidFill>
              </a:rPr>
            </a:br>
            <a:r>
              <a:rPr lang="ru-RU" b="1" dirty="0" smtClean="0">
                <a:ln>
                  <a:solidFill>
                    <a:schemeClr val="tx1"/>
                  </a:solidFill>
                </a:ln>
                <a:solidFill>
                  <a:srgbClr val="C00000"/>
                </a:solidFill>
              </a:rPr>
              <a:t/>
            </a:r>
            <a:br>
              <a:rPr lang="ru-RU" b="1" dirty="0" smtClean="0">
                <a:ln>
                  <a:solidFill>
                    <a:schemeClr val="tx1"/>
                  </a:solidFill>
                </a:ln>
                <a:solidFill>
                  <a:srgbClr val="C00000"/>
                </a:solidFill>
              </a:rPr>
            </a:br>
            <a:r>
              <a:rPr lang="ru-RU" b="1" dirty="0" smtClean="0">
                <a:ln>
                  <a:solidFill>
                    <a:schemeClr val="tx1"/>
                  </a:solidFill>
                </a:ln>
                <a:solidFill>
                  <a:srgbClr val="C00000"/>
                </a:solidFill>
              </a:rPr>
              <a:t/>
            </a:r>
            <a:br>
              <a:rPr lang="ru-RU" b="1" dirty="0" smtClean="0">
                <a:ln>
                  <a:solidFill>
                    <a:schemeClr val="tx1"/>
                  </a:solidFill>
                </a:ln>
                <a:solidFill>
                  <a:srgbClr val="C00000"/>
                </a:solidFill>
              </a:rPr>
            </a:br>
            <a:r>
              <a:rPr lang="en-US" b="1" dirty="0" smtClean="0">
                <a:ln>
                  <a:solidFill>
                    <a:schemeClr val="tx1"/>
                  </a:solidFill>
                </a:ln>
                <a:solidFill>
                  <a:srgbClr val="C00000"/>
                </a:solidFill>
              </a:rPr>
              <a:t/>
            </a:r>
            <a:br>
              <a:rPr lang="en-US" b="1" dirty="0" smtClean="0">
                <a:ln>
                  <a:solidFill>
                    <a:schemeClr val="tx1"/>
                  </a:solidFill>
                </a:ln>
                <a:solidFill>
                  <a:srgbClr val="C00000"/>
                </a:solidFill>
              </a:rPr>
            </a:br>
            <a:r>
              <a:rPr lang="ru-RU" sz="80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Сагаси</a:t>
            </a:r>
            <a:r>
              <a:rPr lang="ru-RU" sz="8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a:t>
            </a:r>
            <a:r>
              <a:rPr lang="ru-RU" sz="80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дарс</a:t>
            </a:r>
            <a:r>
              <a:rPr lang="ru-RU" sz="8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a:t>
            </a:r>
            <a:r>
              <a:rPr lang="ru-RU" sz="80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кагахъни</a:t>
            </a:r>
            <a:r>
              <a:rPr lang="ru-RU" sz="8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a:r>
            <a:b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br>
            <a:r>
              <a:rPr lang="ru-RU" b="1" dirty="0" smtClean="0">
                <a:ln>
                  <a:solidFill>
                    <a:schemeClr val="tx1"/>
                  </a:solidFill>
                </a:ln>
                <a:solidFill>
                  <a:srgbClr val="C00000"/>
                </a:solidFill>
              </a:rPr>
              <a:t/>
            </a:r>
            <a:br>
              <a:rPr lang="ru-RU" b="1" dirty="0" smtClean="0">
                <a:ln>
                  <a:solidFill>
                    <a:schemeClr val="tx1"/>
                  </a:solidFill>
                </a:ln>
                <a:solidFill>
                  <a:srgbClr val="C00000"/>
                </a:solidFill>
              </a:rPr>
            </a:br>
            <a:r>
              <a:rPr lang="ru-RU" b="1" dirty="0" smtClean="0">
                <a:ln>
                  <a:solidFill>
                    <a:schemeClr val="tx1"/>
                  </a:solidFill>
                </a:ln>
                <a:solidFill>
                  <a:srgbClr val="C00000"/>
                </a:solidFill>
              </a:rPr>
              <a:t/>
            </a:r>
            <a:br>
              <a:rPr lang="ru-RU" b="1" dirty="0" smtClean="0">
                <a:ln>
                  <a:solidFill>
                    <a:schemeClr val="tx1"/>
                  </a:solidFill>
                </a:ln>
                <a:solidFill>
                  <a:srgbClr val="C00000"/>
                </a:solidFill>
              </a:rPr>
            </a:br>
            <a:r>
              <a:rPr lang="ru-RU" b="1" dirty="0" smtClean="0">
                <a:ln>
                  <a:solidFill>
                    <a:schemeClr val="tx1"/>
                  </a:solidFill>
                </a:ln>
                <a:solidFill>
                  <a:srgbClr val="C00000"/>
                </a:solidFill>
              </a:rPr>
              <a:t/>
            </a:r>
            <a:br>
              <a:rPr lang="ru-RU" b="1" dirty="0" smtClean="0">
                <a:ln>
                  <a:solidFill>
                    <a:schemeClr val="tx1"/>
                  </a:solidFill>
                </a:ln>
                <a:solidFill>
                  <a:srgbClr val="C00000"/>
                </a:solidFill>
              </a:rPr>
            </a:br>
            <a:endParaRPr lang="ru-RU" b="1" dirty="0">
              <a:ln>
                <a:solidFill>
                  <a:schemeClr val="tx1"/>
                </a:solidFill>
              </a:ln>
              <a:solidFill>
                <a:srgbClr val="C00000"/>
              </a:solidFill>
            </a:endParaRPr>
          </a:p>
        </p:txBody>
      </p:sp>
      <p:sp>
        <p:nvSpPr>
          <p:cNvPr id="4" name="Прямоугольник 3"/>
          <p:cNvSpPr/>
          <p:nvPr/>
        </p:nvSpPr>
        <p:spPr>
          <a:xfrm>
            <a:off x="323528" y="2060848"/>
            <a:ext cx="8568952" cy="2492990"/>
          </a:xfrm>
          <a:prstGeom prst="rect">
            <a:avLst/>
          </a:prstGeom>
          <a:solidFill>
            <a:schemeClr val="accent2">
              <a:lumMod val="75000"/>
            </a:schemeClr>
          </a:solidFill>
          <a:ln>
            <a:solidFill>
              <a:schemeClr val="tx1"/>
            </a:solidFill>
          </a:ln>
        </p:spPr>
        <p:txBody>
          <a:bodyPr wrap="square">
            <a:spAutoFit/>
          </a:bodyPr>
          <a:lstStyle/>
          <a:p>
            <a:pPr algn="ctr">
              <a:buNone/>
            </a:pPr>
            <a:r>
              <a:rPr lang="ru-RU" sz="6000" b="1" dirty="0" err="1" smtClean="0">
                <a:ln>
                  <a:solidFill>
                    <a:schemeClr val="tx1"/>
                  </a:solidFill>
                </a:ln>
                <a:solidFill>
                  <a:schemeClr val="bg1"/>
                </a:solidFill>
              </a:rPr>
              <a:t>Жузлизибад</a:t>
            </a:r>
            <a:r>
              <a:rPr lang="ru-RU" sz="6000" b="1" dirty="0" smtClean="0">
                <a:ln>
                  <a:solidFill>
                    <a:schemeClr val="tx1"/>
                  </a:solidFill>
                </a:ln>
                <a:solidFill>
                  <a:schemeClr val="bg1"/>
                </a:solidFill>
              </a:rPr>
              <a:t> </a:t>
            </a:r>
            <a:r>
              <a:rPr lang="ru-RU" sz="6000" b="1" dirty="0" err="1" smtClean="0">
                <a:ln>
                  <a:solidFill>
                    <a:schemeClr val="tx1"/>
                  </a:solidFill>
                </a:ln>
                <a:solidFill>
                  <a:schemeClr val="bg1"/>
                </a:solidFill>
              </a:rPr>
              <a:t>х</a:t>
            </a:r>
            <a:r>
              <a:rPr lang="en-US" sz="6000" b="1" dirty="0" smtClean="0">
                <a:ln>
                  <a:solidFill>
                    <a:schemeClr val="tx1"/>
                  </a:solidFill>
                </a:ln>
                <a:solidFill>
                  <a:schemeClr val="bg1"/>
                </a:solidFill>
              </a:rPr>
              <a:t>I</a:t>
            </a:r>
            <a:r>
              <a:rPr lang="ru-RU" sz="6000" b="1" dirty="0" err="1" smtClean="0">
                <a:ln>
                  <a:solidFill>
                    <a:schemeClr val="tx1"/>
                  </a:solidFill>
                </a:ln>
                <a:solidFill>
                  <a:schemeClr val="bg1"/>
                </a:solidFill>
              </a:rPr>
              <a:t>янчи</a:t>
            </a:r>
            <a:r>
              <a:rPr lang="ru-RU" sz="6000" b="1" dirty="0" smtClean="0">
                <a:ln>
                  <a:solidFill>
                    <a:schemeClr val="tx1"/>
                  </a:solidFill>
                </a:ln>
                <a:solidFill>
                  <a:schemeClr val="bg1"/>
                </a:solidFill>
              </a:rPr>
              <a:t>.</a:t>
            </a:r>
          </a:p>
          <a:p>
            <a:pPr algn="ctr">
              <a:buNone/>
            </a:pPr>
            <a:endParaRPr lang="en-US" sz="2400" b="1" dirty="0" smtClean="0">
              <a:ln>
                <a:solidFill>
                  <a:schemeClr val="tx1"/>
                </a:solidFill>
              </a:ln>
              <a:solidFill>
                <a:schemeClr val="bg1"/>
              </a:solidFill>
              <a:latin typeface="Monotype Corsiva" pitchFamily="66" charset="0"/>
            </a:endParaRPr>
          </a:p>
          <a:p>
            <a:pPr algn="ctr">
              <a:buNone/>
            </a:pPr>
            <a:r>
              <a:rPr lang="ru-RU" sz="4400" b="1" dirty="0" smtClean="0">
                <a:ln>
                  <a:solidFill>
                    <a:schemeClr val="tx1"/>
                  </a:solidFill>
                </a:ln>
                <a:solidFill>
                  <a:schemeClr val="bg1"/>
                </a:solidFill>
                <a:latin typeface="Monotype Corsiva" pitchFamily="66" charset="0"/>
              </a:rPr>
              <a:t>Х</a:t>
            </a:r>
            <a:r>
              <a:rPr lang="en-US" sz="4400" b="1" dirty="0" err="1" smtClean="0">
                <a:ln>
                  <a:solidFill>
                    <a:schemeClr val="tx1"/>
                  </a:solidFill>
                </a:ln>
                <a:solidFill>
                  <a:schemeClr val="bg1"/>
                </a:solidFill>
                <a:latin typeface="Monotype Corsiva" pitchFamily="66" charset="0"/>
              </a:rPr>
              <a:t>I</a:t>
            </a:r>
            <a:r>
              <a:rPr lang="ru-RU" sz="4400" b="1" dirty="0" err="1" smtClean="0">
                <a:ln>
                  <a:solidFill>
                    <a:schemeClr val="tx1"/>
                  </a:solidFill>
                </a:ln>
                <a:solidFill>
                  <a:schemeClr val="bg1"/>
                </a:solidFill>
                <a:latin typeface="Monotype Corsiva" pitchFamily="66" charset="0"/>
              </a:rPr>
              <a:t>янчи</a:t>
            </a:r>
            <a:r>
              <a:rPr lang="ru-RU" sz="4400" b="1" dirty="0" smtClean="0">
                <a:ln>
                  <a:solidFill>
                    <a:schemeClr val="tx1"/>
                  </a:solidFill>
                </a:ln>
                <a:solidFill>
                  <a:schemeClr val="bg1"/>
                </a:solidFill>
                <a:latin typeface="Monotype Corsiva" pitchFamily="66" charset="0"/>
              </a:rPr>
              <a:t> №98. </a:t>
            </a:r>
            <a:r>
              <a:rPr lang="ru-RU" sz="4400" b="1" dirty="0" err="1" smtClean="0">
                <a:ln>
                  <a:solidFill>
                    <a:schemeClr val="tx1"/>
                  </a:solidFill>
                </a:ln>
                <a:solidFill>
                  <a:schemeClr val="bg1"/>
                </a:solidFill>
                <a:latin typeface="Monotype Corsiva" pitchFamily="66" charset="0"/>
              </a:rPr>
              <a:t>Бях</a:t>
            </a:r>
            <a:r>
              <a:rPr lang="en-US" sz="4400" b="1" dirty="0" smtClean="0">
                <a:ln>
                  <a:solidFill>
                    <a:schemeClr val="tx1"/>
                  </a:solidFill>
                </a:ln>
                <a:solidFill>
                  <a:schemeClr val="bg1"/>
                </a:solidFill>
                <a:latin typeface="Monotype Corsiva" pitchFamily="66" charset="0"/>
              </a:rPr>
              <a:t>I 48.</a:t>
            </a:r>
            <a:r>
              <a:rPr lang="ru-RU" sz="2400" b="1" dirty="0" smtClean="0">
                <a:ln>
                  <a:solidFill>
                    <a:schemeClr val="tx1"/>
                  </a:solidFill>
                </a:ln>
                <a:solidFill>
                  <a:schemeClr val="bg1"/>
                </a:solidFill>
                <a:latin typeface="Monotype Corsiva" pitchFamily="66" charset="0"/>
              </a:rPr>
              <a:t/>
            </a:r>
            <a:br>
              <a:rPr lang="ru-RU" sz="2400" b="1" dirty="0" smtClean="0">
                <a:ln>
                  <a:solidFill>
                    <a:schemeClr val="tx1"/>
                  </a:solidFill>
                </a:ln>
                <a:solidFill>
                  <a:schemeClr val="bg1"/>
                </a:solidFill>
                <a:latin typeface="Monotype Corsiva" pitchFamily="66" charset="0"/>
              </a:rPr>
            </a:br>
            <a:endParaRPr lang="ru-RU" sz="2400" dirty="0" smtClean="0">
              <a:solidFill>
                <a:schemeClr val="bg1"/>
              </a:solidFill>
              <a:latin typeface="Monotype Corsiva" pitchFamily="66"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42"/>
          </a:xfr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ru-RU" dirty="0" smtClean="0"/>
              <a:t/>
            </a:r>
            <a:br>
              <a:rPr lang="ru-RU" dirty="0" smtClean="0"/>
            </a:b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Ребусуни</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арзая</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t/>
            </a:r>
            <a:br>
              <a:rPr lang="ru-RU" dirty="0" smtClean="0"/>
            </a:br>
            <a:r>
              <a:rPr lang="ru-RU" dirty="0" err="1" smtClean="0"/>
              <a:t>ца</a:t>
            </a:r>
            <a:r>
              <a:rPr lang="ru-RU" dirty="0" smtClean="0"/>
              <a:t> </a:t>
            </a:r>
            <a:r>
              <a:rPr lang="ru-RU" dirty="0" err="1" smtClean="0"/>
              <a:t>журала</a:t>
            </a:r>
            <a:r>
              <a:rPr lang="ru-RU" dirty="0" smtClean="0"/>
              <a:t> </a:t>
            </a:r>
            <a:r>
              <a:rPr lang="ru-RU" dirty="0" err="1" smtClean="0"/>
              <a:t>членти</a:t>
            </a:r>
            <a:r>
              <a:rPr lang="ru-RU" dirty="0" smtClean="0"/>
              <a:t> </a:t>
            </a:r>
            <a:r>
              <a:rPr lang="ru-RU" dirty="0" err="1" smtClean="0"/>
              <a:t>дак</a:t>
            </a:r>
            <a:r>
              <a:rPr lang="en-US" dirty="0" smtClean="0"/>
              <a:t>I</a:t>
            </a:r>
            <a:r>
              <a:rPr lang="ru-RU" dirty="0" err="1" smtClean="0"/>
              <a:t>ахъили</a:t>
            </a:r>
            <a:r>
              <a:rPr lang="ru-RU" dirty="0" smtClean="0"/>
              <a:t>.</a:t>
            </a:r>
            <a:br>
              <a:rPr lang="ru-RU" dirty="0" smtClean="0"/>
            </a:br>
            <a:endParaRPr lang="ru-RU" dirty="0"/>
          </a:p>
        </p:txBody>
      </p:sp>
      <p:sp>
        <p:nvSpPr>
          <p:cNvPr id="3" name="Содержимое 2"/>
          <p:cNvSpPr>
            <a:spLocks noGrp="1"/>
          </p:cNvSpPr>
          <p:nvPr>
            <p:ph idx="1"/>
          </p:nvPr>
        </p:nvSpPr>
        <p:spPr>
          <a:xfrm>
            <a:off x="285720" y="2071678"/>
            <a:ext cx="4500594" cy="1857387"/>
          </a:xfrm>
        </p:spPr>
        <p:txBody>
          <a:bodyPr>
            <a:noAutofit/>
          </a:bodyPr>
          <a:lstStyle/>
          <a:p>
            <a:pPr>
              <a:buNone/>
            </a:pPr>
            <a:r>
              <a:rPr lang="ru-RU" sz="4800" dirty="0" smtClean="0"/>
              <a:t> </a:t>
            </a:r>
            <a:endParaRPr lang="ru-RU" sz="4800" dirty="0"/>
          </a:p>
        </p:txBody>
      </p:sp>
      <p:pic>
        <p:nvPicPr>
          <p:cNvPr id="4" name="Рисунок 3" descr="schoolkids.gif"/>
          <p:cNvPicPr>
            <a:picLocks noChangeAspect="1"/>
          </p:cNvPicPr>
          <p:nvPr/>
        </p:nvPicPr>
        <p:blipFill>
          <a:blip r:embed="rId2" cstate="print"/>
          <a:stretch>
            <a:fillRect/>
          </a:stretch>
        </p:blipFill>
        <p:spPr>
          <a:xfrm>
            <a:off x="4603479" y="3286124"/>
            <a:ext cx="4540521" cy="3571876"/>
          </a:xfrm>
          <a:prstGeom prst="rect">
            <a:avLst/>
          </a:prstGeom>
        </p:spPr>
      </p:pic>
      <p:pic>
        <p:nvPicPr>
          <p:cNvPr id="5" name="Рисунок 4" descr="16596dca049d8bc2f4c35d83d50b55ce.jpeg"/>
          <p:cNvPicPr>
            <a:picLocks noChangeAspect="1"/>
          </p:cNvPicPr>
          <p:nvPr/>
        </p:nvPicPr>
        <p:blipFill>
          <a:blip r:embed="rId3" cstate="print"/>
          <a:stretch>
            <a:fillRect/>
          </a:stretch>
        </p:blipFill>
        <p:spPr>
          <a:xfrm>
            <a:off x="928662" y="2000240"/>
            <a:ext cx="3643338" cy="2071702"/>
          </a:xfrm>
          <a:prstGeom prst="rect">
            <a:avLst/>
          </a:prstGeom>
          <a:ln w="38100">
            <a:solidFill>
              <a:srgbClr val="002060"/>
            </a:solidFill>
          </a:ln>
        </p:spPr>
      </p:pic>
      <p:pic>
        <p:nvPicPr>
          <p:cNvPr id="6" name="Рисунок 5" descr="104729.jpg"/>
          <p:cNvPicPr>
            <a:picLocks noChangeAspect="1"/>
          </p:cNvPicPr>
          <p:nvPr/>
        </p:nvPicPr>
        <p:blipFill>
          <a:blip r:embed="rId4" cstate="print"/>
          <a:stretch>
            <a:fillRect/>
          </a:stretch>
        </p:blipFill>
        <p:spPr>
          <a:xfrm>
            <a:off x="928662" y="4357694"/>
            <a:ext cx="3643338" cy="2186934"/>
          </a:xfrm>
          <a:prstGeom prst="rect">
            <a:avLst/>
          </a:prstGeom>
          <a:ln w="38100">
            <a:solidFill>
              <a:srgbClr val="002060"/>
            </a:solidFill>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epositphotos_10311686-stock-photo-children-doing-homework.jpg"/>
          <p:cNvPicPr>
            <a:picLocks noChangeAspect="1"/>
          </p:cNvPicPr>
          <p:nvPr/>
        </p:nvPicPr>
        <p:blipFill>
          <a:blip r:embed="rId2" cstate="print"/>
          <a:stretch>
            <a:fillRect/>
          </a:stretch>
        </p:blipFill>
        <p:spPr>
          <a:xfrm>
            <a:off x="500034" y="357166"/>
            <a:ext cx="3929090" cy="3143272"/>
          </a:xfrm>
          <a:prstGeom prst="roundRect">
            <a:avLst>
              <a:gd name="adj" fmla="val 8594"/>
            </a:avLst>
          </a:prstGeom>
          <a:solidFill>
            <a:srgbClr val="FFFFFF">
              <a:shade val="85000"/>
            </a:srgbClr>
          </a:solidFill>
          <a:ln w="28575">
            <a:solidFill>
              <a:srgbClr val="003300"/>
            </a:solidFill>
          </a:ln>
          <a:effectLst>
            <a:reflection blurRad="12700" stA="38000" endPos="28000" dist="5000" dir="5400000" sy="-100000" algn="bl" rotWithShape="0"/>
          </a:effectLst>
        </p:spPr>
      </p:pic>
      <p:pic>
        <p:nvPicPr>
          <p:cNvPr id="3" name="Рисунок 2" descr="leto-deti1.jpg"/>
          <p:cNvPicPr>
            <a:picLocks noChangeAspect="1"/>
          </p:cNvPicPr>
          <p:nvPr/>
        </p:nvPicPr>
        <p:blipFill>
          <a:blip r:embed="rId3" cstate="print"/>
          <a:stretch>
            <a:fillRect/>
          </a:stretch>
        </p:blipFill>
        <p:spPr>
          <a:xfrm>
            <a:off x="4643438" y="357166"/>
            <a:ext cx="4000528" cy="3071834"/>
          </a:xfrm>
          <a:prstGeom prst="roundRect">
            <a:avLst>
              <a:gd name="adj" fmla="val 8594"/>
            </a:avLst>
          </a:prstGeom>
          <a:solidFill>
            <a:srgbClr val="FFFFFF">
              <a:shade val="85000"/>
            </a:srgbClr>
          </a:solidFill>
          <a:ln w="28575">
            <a:solidFill>
              <a:srgbClr val="003300"/>
            </a:solidFill>
          </a:ln>
          <a:effectLst>
            <a:reflection blurRad="12700" stA="38000" endPos="28000" dist="5000" dir="5400000" sy="-100000" algn="bl" rotWithShape="0"/>
          </a:effectLst>
        </p:spPr>
      </p:pic>
      <p:pic>
        <p:nvPicPr>
          <p:cNvPr id="4" name="Рисунок 3" descr="deti4-795x530.jpg"/>
          <p:cNvPicPr>
            <a:picLocks noChangeAspect="1"/>
          </p:cNvPicPr>
          <p:nvPr/>
        </p:nvPicPr>
        <p:blipFill>
          <a:blip r:embed="rId4" cstate="print"/>
          <a:stretch>
            <a:fillRect/>
          </a:stretch>
        </p:blipFill>
        <p:spPr>
          <a:xfrm>
            <a:off x="571472" y="3786190"/>
            <a:ext cx="3786214" cy="2643206"/>
          </a:xfrm>
          <a:prstGeom prst="roundRect">
            <a:avLst>
              <a:gd name="adj" fmla="val 8594"/>
            </a:avLst>
          </a:prstGeom>
          <a:solidFill>
            <a:srgbClr val="FFFFFF">
              <a:shade val="85000"/>
            </a:srgbClr>
          </a:solidFill>
          <a:ln w="28575">
            <a:solidFill>
              <a:srgbClr val="003300"/>
            </a:solidFill>
          </a:ln>
          <a:effectLst>
            <a:reflection blurRad="12700" stA="38000" endPos="28000" dist="5000" dir="5400000" sy="-100000" algn="bl" rotWithShape="0"/>
          </a:effectLst>
        </p:spPr>
      </p:pic>
      <p:pic>
        <p:nvPicPr>
          <p:cNvPr id="5" name="Рисунок 4" descr="3558135.jpg"/>
          <p:cNvPicPr>
            <a:picLocks noChangeAspect="1"/>
          </p:cNvPicPr>
          <p:nvPr/>
        </p:nvPicPr>
        <p:blipFill>
          <a:blip r:embed="rId5" cstate="print"/>
          <a:stretch>
            <a:fillRect/>
          </a:stretch>
        </p:blipFill>
        <p:spPr>
          <a:xfrm>
            <a:off x="4643438" y="3786190"/>
            <a:ext cx="4000528" cy="2643206"/>
          </a:xfrm>
          <a:prstGeom prst="roundRect">
            <a:avLst>
              <a:gd name="adj" fmla="val 8594"/>
            </a:avLst>
          </a:prstGeom>
          <a:solidFill>
            <a:srgbClr val="FFFFFF">
              <a:shade val="85000"/>
            </a:srgbClr>
          </a:solidFill>
          <a:ln w="28575">
            <a:solidFill>
              <a:srgbClr val="003300"/>
            </a:solidFill>
          </a:ln>
          <a:effectLst>
            <a:reflection blurRad="12700" stA="38000" endPos="28000" dist="5000" dir="5400000" sy="-100000" algn="bl" rotWithShape="0"/>
          </a:effectLst>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1115616" y="980728"/>
            <a:ext cx="6984776" cy="1015663"/>
          </a:xfrm>
          <a:prstGeom prst="rect">
            <a:avLst/>
          </a:prstGeom>
          <a:noFill/>
        </p:spPr>
        <p:txBody>
          <a:bodyPr wrap="square" rtlCol="0">
            <a:spAutoFit/>
          </a:bodyPr>
          <a:lstStyle/>
          <a:p>
            <a:r>
              <a:rPr lang="ru-RU" sz="6000" b="1" dirty="0" smtClean="0">
                <a:ln w="3175">
                  <a:solidFill>
                    <a:srgbClr val="002060"/>
                  </a:solidFill>
                </a:ln>
                <a:solidFill>
                  <a:srgbClr val="002060"/>
                </a:solidFill>
              </a:rPr>
              <a:t>ФИЗКУЛЬТМИНУТКА</a:t>
            </a:r>
            <a:endParaRPr lang="ru-RU" sz="6000" b="1" dirty="0">
              <a:ln w="3175">
                <a:solidFill>
                  <a:srgbClr val="002060"/>
                </a:solidFill>
              </a:ln>
              <a:solidFill>
                <a:srgbClr val="002060"/>
              </a:solidFill>
            </a:endParaRPr>
          </a:p>
        </p:txBody>
      </p:sp>
      <p:pic>
        <p:nvPicPr>
          <p:cNvPr id="3" name="Рисунок 2" descr="209020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115616" y="2564904"/>
            <a:ext cx="6768752" cy="3152430"/>
          </a:xfrm>
          <a:prstGeom prst="rect">
            <a:avLst/>
          </a:prstGeom>
        </p:spPr>
      </p:pic>
      <p:pic>
        <p:nvPicPr>
          <p:cNvPr id="4" name="ГИМН.mp3">
            <a:hlinkClick r:id="" action="ppaction://media"/>
          </p:cNvPr>
          <p:cNvPicPr>
            <a:picLocks noRot="1" noChangeAspect="1"/>
          </p:cNvPicPr>
          <p:nvPr>
            <a:audioFile r:link="rId1"/>
          </p:nvPr>
        </p:nvPicPr>
        <p:blipFill>
          <a:blip r:embed="rId5"/>
          <a:stretch>
            <a:fillRect/>
          </a:stretch>
        </p:blipFill>
        <p:spPr>
          <a:xfrm>
            <a:off x="8572528" y="6286520"/>
            <a:ext cx="304800" cy="3048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8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a:solidFill>
            <a:schemeClr val="tx2">
              <a:lumMod val="50000"/>
            </a:schemeClr>
          </a:solidFill>
          <a:ln w="38100">
            <a:solidFill>
              <a:srgbClr val="003300"/>
            </a:solidFill>
          </a:ln>
        </p:spPr>
        <p:txBody>
          <a:bodyPr>
            <a:normAutofit/>
          </a:bodyPr>
          <a:lstStyle/>
          <a:p>
            <a:pPr algn="ct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Карточкабачил</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a:t>
            </a:r>
            <a:r>
              <a:rPr lang="ru-RU"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янчи</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251520" y="1357298"/>
            <a:ext cx="8568952" cy="5384070"/>
          </a:xfrm>
        </p:spPr>
        <p:txBody>
          <a:bodyPr>
            <a:normAutofit/>
          </a:bodyPr>
          <a:lstStyle/>
          <a:p>
            <a:pPr algn="ctr">
              <a:buNone/>
            </a:pPr>
            <a:r>
              <a:rPr lang="en-US" dirty="0" smtClean="0"/>
              <a:t>  </a:t>
            </a:r>
            <a:r>
              <a:rPr lang="ru-RU" b="1" dirty="0" smtClean="0">
                <a:latin typeface="Monotype Corsiva" pitchFamily="66" charset="0"/>
              </a:rPr>
              <a:t>Х</a:t>
            </a:r>
            <a:r>
              <a:rPr lang="en-US" b="1" dirty="0" smtClean="0">
                <a:latin typeface="Monotype Corsiva" pitchFamily="66" charset="0"/>
              </a:rPr>
              <a:t>I</a:t>
            </a:r>
            <a:r>
              <a:rPr lang="ru-RU" b="1" dirty="0" smtClean="0">
                <a:latin typeface="Monotype Corsiva" pitchFamily="66" charset="0"/>
              </a:rPr>
              <a:t>уни </a:t>
            </a:r>
            <a:r>
              <a:rPr lang="ru-RU" b="1" dirty="0" err="1" smtClean="0">
                <a:latin typeface="Monotype Corsiva" pitchFamily="66" charset="0"/>
              </a:rPr>
              <a:t>нушаб</a:t>
            </a:r>
            <a:r>
              <a:rPr lang="ru-RU" b="1" dirty="0" smtClean="0">
                <a:latin typeface="Monotype Corsiva" pitchFamily="66" charset="0"/>
              </a:rPr>
              <a:t> </a:t>
            </a:r>
            <a:r>
              <a:rPr lang="ru-RU" b="1" dirty="0" err="1" smtClean="0">
                <a:latin typeface="Monotype Corsiva" pitchFamily="66" charset="0"/>
              </a:rPr>
              <a:t>гибти</a:t>
            </a:r>
            <a:r>
              <a:rPr lang="ru-RU" b="1" dirty="0" smtClean="0">
                <a:latin typeface="Monotype Corsiva" pitchFamily="66" charset="0"/>
              </a:rPr>
              <a:t> </a:t>
            </a:r>
            <a:r>
              <a:rPr lang="ru-RU" b="1" dirty="0" err="1" smtClean="0">
                <a:latin typeface="Monotype Corsiva" pitchFamily="66" charset="0"/>
              </a:rPr>
              <a:t>сар</a:t>
            </a:r>
            <a:endParaRPr lang="ru-RU" b="1" dirty="0" smtClean="0">
              <a:latin typeface="Monotype Corsiva" pitchFamily="66" charset="0"/>
            </a:endParaRPr>
          </a:p>
          <a:p>
            <a:pPr algn="ctr">
              <a:buNone/>
            </a:pPr>
            <a:r>
              <a:rPr lang="ru-RU" b="1" dirty="0" smtClean="0">
                <a:latin typeface="Monotype Corsiva" pitchFamily="66" charset="0"/>
              </a:rPr>
              <a:t> </a:t>
            </a:r>
            <a:r>
              <a:rPr lang="en-US" b="1" dirty="0" smtClean="0">
                <a:latin typeface="Monotype Corsiva" pitchFamily="66" charset="0"/>
              </a:rPr>
              <a:t> </a:t>
            </a:r>
            <a:r>
              <a:rPr lang="ru-RU" b="1" dirty="0" smtClean="0">
                <a:latin typeface="Monotype Corsiva" pitchFamily="66" charset="0"/>
              </a:rPr>
              <a:t>Г</a:t>
            </a:r>
            <a:r>
              <a:rPr lang="en-US" b="1" dirty="0" smtClean="0">
                <a:latin typeface="Monotype Corsiva" pitchFamily="66" charset="0"/>
              </a:rPr>
              <a:t>I</a:t>
            </a:r>
            <a:r>
              <a:rPr lang="ru-RU" b="1" dirty="0" err="1" smtClean="0">
                <a:latin typeface="Monotype Corsiva" pitchFamily="66" charset="0"/>
              </a:rPr>
              <a:t>ямру,дуклуми,шала</a:t>
            </a:r>
            <a:r>
              <a:rPr lang="ru-RU" b="1" dirty="0" smtClean="0">
                <a:latin typeface="Monotype Corsiva" pitchFamily="66" charset="0"/>
              </a:rPr>
              <a:t>,</a:t>
            </a:r>
          </a:p>
          <a:p>
            <a:pPr algn="ctr">
              <a:buNone/>
            </a:pPr>
            <a:r>
              <a:rPr lang="ru-RU" b="1" dirty="0" smtClean="0">
                <a:latin typeface="Monotype Corsiva" pitchFamily="66" charset="0"/>
              </a:rPr>
              <a:t> </a:t>
            </a:r>
            <a:r>
              <a:rPr lang="en-US" b="1" dirty="0" smtClean="0">
                <a:latin typeface="Monotype Corsiva" pitchFamily="66" charset="0"/>
              </a:rPr>
              <a:t>   </a:t>
            </a:r>
            <a:r>
              <a:rPr lang="ru-RU" b="1" dirty="0" smtClean="0">
                <a:latin typeface="Monotype Corsiva" pitchFamily="66" charset="0"/>
              </a:rPr>
              <a:t>Х</a:t>
            </a:r>
            <a:r>
              <a:rPr lang="en-US" b="1" dirty="0" smtClean="0">
                <a:latin typeface="Monotype Corsiva" pitchFamily="66" charset="0"/>
              </a:rPr>
              <a:t>I</a:t>
            </a:r>
            <a:r>
              <a:rPr lang="ru-RU" b="1" dirty="0" smtClean="0">
                <a:latin typeface="Monotype Corsiva" pitchFamily="66" charset="0"/>
              </a:rPr>
              <a:t>ела </a:t>
            </a:r>
            <a:r>
              <a:rPr lang="ru-RU" b="1" dirty="0" err="1" smtClean="0">
                <a:latin typeface="Monotype Corsiva" pitchFamily="66" charset="0"/>
              </a:rPr>
              <a:t>урк</a:t>
            </a:r>
            <a:r>
              <a:rPr lang="en-US" b="1" dirty="0" smtClean="0">
                <a:latin typeface="Monotype Corsiva" pitchFamily="66" charset="0"/>
              </a:rPr>
              <a:t>I</a:t>
            </a:r>
            <a:r>
              <a:rPr lang="ru-RU" b="1" dirty="0" smtClean="0">
                <a:latin typeface="Monotype Corsiva" pitchFamily="66" charset="0"/>
              </a:rPr>
              <a:t>и </a:t>
            </a:r>
            <a:r>
              <a:rPr lang="ru-RU" b="1" dirty="0" err="1" smtClean="0">
                <a:latin typeface="Monotype Corsiva" pitchFamily="66" charset="0"/>
              </a:rPr>
              <a:t>тимхъбикар</a:t>
            </a:r>
            <a:endParaRPr lang="ru-RU" b="1" dirty="0" smtClean="0">
              <a:latin typeface="Monotype Corsiva" pitchFamily="66" charset="0"/>
            </a:endParaRPr>
          </a:p>
          <a:p>
            <a:pPr algn="ctr">
              <a:buNone/>
            </a:pPr>
            <a:r>
              <a:rPr lang="en-US" b="1" dirty="0" smtClean="0">
                <a:latin typeface="Monotype Corsiva" pitchFamily="66" charset="0"/>
              </a:rPr>
              <a:t>  </a:t>
            </a:r>
            <a:r>
              <a:rPr lang="ru-RU" b="1" dirty="0" err="1" smtClean="0">
                <a:latin typeface="Monotype Corsiva" pitchFamily="66" charset="0"/>
              </a:rPr>
              <a:t>Михъиртазиб</a:t>
            </a:r>
            <a:r>
              <a:rPr lang="ru-RU" b="1" dirty="0" smtClean="0">
                <a:latin typeface="Monotype Corsiva" pitchFamily="66" charset="0"/>
              </a:rPr>
              <a:t> </a:t>
            </a:r>
            <a:r>
              <a:rPr lang="ru-RU" b="1" dirty="0" err="1" smtClean="0">
                <a:latin typeface="Monotype Corsiva" pitchFamily="66" charset="0"/>
              </a:rPr>
              <a:t>нушала</a:t>
            </a:r>
            <a:r>
              <a:rPr lang="ru-RU" b="1" dirty="0" smtClean="0">
                <a:latin typeface="Monotype Corsiva" pitchFamily="66" charset="0"/>
              </a:rPr>
              <a:t>.</a:t>
            </a:r>
          </a:p>
          <a:p>
            <a:endParaRPr lang="ru-RU" b="1" i="1" dirty="0" smtClean="0"/>
          </a:p>
          <a:p>
            <a:r>
              <a:rPr lang="ru-RU" b="1" i="1" dirty="0" err="1" smtClean="0">
                <a:ln>
                  <a:solidFill>
                    <a:srgbClr val="002060"/>
                  </a:solidFill>
                </a:ln>
                <a:solidFill>
                  <a:srgbClr val="002060"/>
                </a:solidFill>
              </a:rPr>
              <a:t>Иш</a:t>
            </a:r>
            <a:r>
              <a:rPr lang="ru-RU" b="1" i="1" dirty="0" smtClean="0">
                <a:ln>
                  <a:solidFill>
                    <a:srgbClr val="002060"/>
                  </a:solidFill>
                </a:ln>
                <a:solidFill>
                  <a:srgbClr val="002060"/>
                </a:solidFill>
              </a:rPr>
              <a:t> </a:t>
            </a:r>
            <a:r>
              <a:rPr lang="ru-RU" b="1" i="1" dirty="0" err="1" smtClean="0">
                <a:ln>
                  <a:solidFill>
                    <a:srgbClr val="002060"/>
                  </a:solidFill>
                </a:ln>
                <a:solidFill>
                  <a:srgbClr val="002060"/>
                </a:solidFill>
              </a:rPr>
              <a:t>назмула</a:t>
            </a:r>
            <a:r>
              <a:rPr lang="ru-RU" b="1" i="1" dirty="0" smtClean="0">
                <a:ln>
                  <a:solidFill>
                    <a:srgbClr val="002060"/>
                  </a:solidFill>
                </a:ln>
                <a:solidFill>
                  <a:srgbClr val="002060"/>
                </a:solidFill>
              </a:rPr>
              <a:t> </a:t>
            </a:r>
            <a:r>
              <a:rPr lang="ru-RU" b="1" i="1" dirty="0" err="1" smtClean="0">
                <a:ln>
                  <a:solidFill>
                    <a:srgbClr val="002060"/>
                  </a:solidFill>
                </a:ln>
                <a:solidFill>
                  <a:srgbClr val="002060"/>
                </a:solidFill>
              </a:rPr>
              <a:t>тахтала</a:t>
            </a:r>
            <a:r>
              <a:rPr lang="ru-RU" b="1" i="1" dirty="0" smtClean="0">
                <a:ln>
                  <a:solidFill>
                    <a:srgbClr val="002060"/>
                  </a:solidFill>
                </a:ln>
                <a:solidFill>
                  <a:srgbClr val="002060"/>
                </a:solidFill>
              </a:rPr>
              <a:t> автор </a:t>
            </a:r>
            <a:r>
              <a:rPr lang="ru-RU" b="1" i="1" dirty="0" err="1" smtClean="0">
                <a:ln>
                  <a:solidFill>
                    <a:srgbClr val="002060"/>
                  </a:solidFill>
                </a:ln>
                <a:solidFill>
                  <a:srgbClr val="002060"/>
                </a:solidFill>
              </a:rPr>
              <a:t>чи</a:t>
            </a:r>
            <a:r>
              <a:rPr lang="ru-RU" b="1" i="1" dirty="0" smtClean="0">
                <a:ln>
                  <a:solidFill>
                    <a:srgbClr val="002060"/>
                  </a:solidFill>
                </a:ln>
                <a:solidFill>
                  <a:srgbClr val="002060"/>
                </a:solidFill>
              </a:rPr>
              <a:t> </a:t>
            </a:r>
            <a:r>
              <a:rPr lang="ru-RU" b="1" i="1" dirty="0" err="1" smtClean="0">
                <a:ln>
                  <a:solidFill>
                    <a:srgbClr val="002060"/>
                  </a:solidFill>
                </a:ln>
                <a:solidFill>
                  <a:srgbClr val="002060"/>
                </a:solidFill>
              </a:rPr>
              <a:t>сая</a:t>
            </a:r>
            <a:r>
              <a:rPr lang="ru-RU" b="1" i="1" dirty="0" smtClean="0">
                <a:ln>
                  <a:solidFill>
                    <a:srgbClr val="002060"/>
                  </a:solidFill>
                </a:ln>
                <a:solidFill>
                  <a:srgbClr val="002060"/>
                </a:solidFill>
              </a:rPr>
              <a:t>?</a:t>
            </a:r>
          </a:p>
          <a:p>
            <a:r>
              <a:rPr lang="ru-RU" b="1" i="1" dirty="0" smtClean="0"/>
              <a:t> </a:t>
            </a:r>
            <a:r>
              <a:rPr lang="ru-RU" b="1" i="1" dirty="0" err="1" smtClean="0">
                <a:ln>
                  <a:solidFill>
                    <a:srgbClr val="002060"/>
                  </a:solidFill>
                </a:ln>
                <a:solidFill>
                  <a:srgbClr val="006600"/>
                </a:solidFill>
              </a:rPr>
              <a:t>Иш</a:t>
            </a:r>
            <a:r>
              <a:rPr lang="ru-RU" b="1" i="1" dirty="0" smtClean="0">
                <a:ln>
                  <a:solidFill>
                    <a:srgbClr val="002060"/>
                  </a:solidFill>
                </a:ln>
                <a:solidFill>
                  <a:srgbClr val="006600"/>
                </a:solidFill>
              </a:rPr>
              <a:t> </a:t>
            </a:r>
            <a:r>
              <a:rPr lang="ru-RU" b="1" i="1" dirty="0" err="1" smtClean="0">
                <a:ln>
                  <a:solidFill>
                    <a:srgbClr val="002060"/>
                  </a:solidFill>
                </a:ln>
                <a:solidFill>
                  <a:srgbClr val="006600"/>
                </a:solidFill>
              </a:rPr>
              <a:t>тахтализир</a:t>
            </a:r>
            <a:r>
              <a:rPr lang="ru-RU" b="1" i="1" dirty="0" smtClean="0">
                <a:ln>
                  <a:solidFill>
                    <a:srgbClr val="002060"/>
                  </a:solidFill>
                </a:ln>
                <a:solidFill>
                  <a:srgbClr val="006600"/>
                </a:solidFill>
              </a:rPr>
              <a:t> </a:t>
            </a:r>
            <a:r>
              <a:rPr lang="ru-RU" b="1" i="1" dirty="0" err="1" smtClean="0">
                <a:ln>
                  <a:solidFill>
                    <a:srgbClr val="002060"/>
                  </a:solidFill>
                </a:ln>
                <a:solidFill>
                  <a:srgbClr val="006600"/>
                </a:solidFill>
              </a:rPr>
              <a:t>даргая</a:t>
            </a:r>
            <a:r>
              <a:rPr lang="ru-RU" b="1" i="1" dirty="0" smtClean="0">
                <a:ln>
                  <a:solidFill>
                    <a:srgbClr val="002060"/>
                  </a:solidFill>
                </a:ln>
                <a:solidFill>
                  <a:srgbClr val="006600"/>
                </a:solidFill>
              </a:rPr>
              <a:t> </a:t>
            </a:r>
            <a:r>
              <a:rPr lang="ru-RU" b="1" i="1" dirty="0" err="1" smtClean="0">
                <a:ln>
                  <a:solidFill>
                    <a:srgbClr val="002060"/>
                  </a:solidFill>
                </a:ln>
                <a:solidFill>
                  <a:srgbClr val="006600"/>
                </a:solidFill>
              </a:rPr>
              <a:t>ца</a:t>
            </a:r>
            <a:r>
              <a:rPr lang="ru-RU" b="1" i="1" dirty="0" smtClean="0">
                <a:ln>
                  <a:solidFill>
                    <a:srgbClr val="002060"/>
                  </a:solidFill>
                </a:ln>
                <a:solidFill>
                  <a:srgbClr val="006600"/>
                </a:solidFill>
              </a:rPr>
              <a:t> </a:t>
            </a:r>
            <a:r>
              <a:rPr lang="ru-RU" b="1" i="1" dirty="0" err="1" smtClean="0">
                <a:ln>
                  <a:solidFill>
                    <a:srgbClr val="002060"/>
                  </a:solidFill>
                </a:ln>
                <a:solidFill>
                  <a:srgbClr val="006600"/>
                </a:solidFill>
              </a:rPr>
              <a:t>журала</a:t>
            </a:r>
            <a:r>
              <a:rPr lang="ru-RU" b="1" i="1" dirty="0" smtClean="0">
                <a:ln>
                  <a:solidFill>
                    <a:srgbClr val="002060"/>
                  </a:solidFill>
                </a:ln>
                <a:solidFill>
                  <a:srgbClr val="006600"/>
                </a:solidFill>
              </a:rPr>
              <a:t> </a:t>
            </a:r>
            <a:r>
              <a:rPr lang="ru-RU" b="1" i="1" dirty="0" err="1" smtClean="0">
                <a:ln>
                  <a:solidFill>
                    <a:srgbClr val="002060"/>
                  </a:solidFill>
                </a:ln>
                <a:solidFill>
                  <a:srgbClr val="006600"/>
                </a:solidFill>
              </a:rPr>
              <a:t>членти</a:t>
            </a:r>
            <a:r>
              <a:rPr lang="ru-RU" b="1" i="1" dirty="0" smtClean="0">
                <a:ln>
                  <a:solidFill>
                    <a:srgbClr val="002060"/>
                  </a:solidFill>
                </a:ln>
                <a:solidFill>
                  <a:srgbClr val="663300"/>
                </a:solidFill>
              </a:rPr>
              <a:t>.</a:t>
            </a:r>
            <a:endParaRPr lang="ru-RU" dirty="0">
              <a:ln>
                <a:solidFill>
                  <a:srgbClr val="002060"/>
                </a:solidFill>
              </a:ln>
              <a:solidFill>
                <a:srgbClr val="663300"/>
              </a:solidFill>
            </a:endParaRPr>
          </a:p>
        </p:txBody>
      </p:sp>
      <p:pic>
        <p:nvPicPr>
          <p:cNvPr id="4" name="Picture 9" descr="j0232133"/>
          <p:cNvPicPr>
            <a:picLocks noChangeAspect="1" noChangeArrowheads="1"/>
          </p:cNvPicPr>
          <p:nvPr/>
        </p:nvPicPr>
        <p:blipFill>
          <a:blip r:embed="rId3" cstate="print"/>
          <a:srcRect/>
          <a:stretch>
            <a:fillRect/>
          </a:stretch>
        </p:blipFill>
        <p:spPr bwMode="auto">
          <a:xfrm>
            <a:off x="6804248" y="1484784"/>
            <a:ext cx="1964098" cy="2015753"/>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17"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17" presetClass="entr" presetSubtype="10"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pic>
        <p:nvPicPr>
          <p:cNvPr id="7" name="Содержимое 6" descr="17494065_1141858689258605_9192186975103221760_n.jpg"/>
          <p:cNvPicPr>
            <a:picLocks noGrp="1" noChangeAspect="1"/>
          </p:cNvPicPr>
          <p:nvPr>
            <p:ph idx="1"/>
          </p:nvPr>
        </p:nvPicPr>
        <p:blipFill>
          <a:blip r:embed="rId3" cstate="print"/>
          <a:stretch>
            <a:fillRect/>
          </a:stretch>
        </p:blipFill>
        <p:spPr>
          <a:xfrm>
            <a:off x="6012160" y="0"/>
            <a:ext cx="3312368" cy="3821963"/>
          </a:xfrm>
          <a:prstGeom prst="roundRect">
            <a:avLst>
              <a:gd name="adj" fmla="val 161"/>
            </a:avLst>
          </a:prstGeom>
          <a:solidFill>
            <a:srgbClr val="FFFFFF">
              <a:shade val="85000"/>
            </a:srgbClr>
          </a:solidFill>
          <a:ln>
            <a:noFill/>
          </a:ln>
          <a:effectLst>
            <a:reflection blurRad="12700" stA="38000" endPos="28000" dist="5000" dir="5400000" sy="-100000" algn="bl" rotWithShape="0"/>
            <a:softEdge rad="317500"/>
          </a:effectLst>
        </p:spPr>
      </p:pic>
      <p:sp>
        <p:nvSpPr>
          <p:cNvPr id="6" name="Текст 5"/>
          <p:cNvSpPr>
            <a:spLocks noGrp="1"/>
          </p:cNvSpPr>
          <p:nvPr>
            <p:ph type="body" sz="half" idx="2"/>
          </p:nvPr>
        </p:nvSpPr>
        <p:spPr>
          <a:xfrm>
            <a:off x="0" y="188640"/>
            <a:ext cx="6372200" cy="592935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ru-RU" sz="4400" b="1" dirty="0" err="1" smtClean="0">
                <a:ln w="50800"/>
                <a:solidFill>
                  <a:srgbClr val="FFFF00"/>
                </a:solidFill>
              </a:rPr>
              <a:t>С.Рабаданов-даргала</a:t>
            </a:r>
            <a:r>
              <a:rPr lang="ru-RU" sz="4400" b="1" dirty="0" smtClean="0">
                <a:ln w="50800"/>
                <a:solidFill>
                  <a:srgbClr val="FFFF00"/>
                </a:solidFill>
              </a:rPr>
              <a:t> </a:t>
            </a:r>
            <a:r>
              <a:rPr lang="ru-RU" sz="4400" b="1" dirty="0" err="1" smtClean="0">
                <a:ln w="50800"/>
                <a:solidFill>
                  <a:srgbClr val="FFFF00"/>
                </a:solidFill>
              </a:rPr>
              <a:t>поэт,прозаик,драматург</a:t>
            </a:r>
            <a:r>
              <a:rPr lang="ru-RU" sz="4400" b="1" dirty="0" smtClean="0">
                <a:ln w="50800"/>
                <a:solidFill>
                  <a:srgbClr val="FFFF00"/>
                </a:solidFill>
              </a:rPr>
              <a:t>-</a:t>
            </a:r>
          </a:p>
          <a:p>
            <a:r>
              <a:rPr lang="ru-RU" sz="2800" b="1" dirty="0" err="1" smtClean="0">
                <a:ln w="50800"/>
                <a:solidFill>
                  <a:schemeClr val="bg1"/>
                </a:solidFill>
              </a:rPr>
              <a:t>ак</a:t>
            </a:r>
            <a:r>
              <a:rPr lang="en-US" sz="3200" b="1" dirty="0" smtClean="0">
                <a:ln w="50800"/>
                <a:solidFill>
                  <a:schemeClr val="bg1"/>
                </a:solidFill>
              </a:rPr>
              <a:t>I</a:t>
            </a:r>
            <a:r>
              <a:rPr lang="ru-RU" sz="3200" b="1" dirty="0" err="1" smtClean="0">
                <a:ln w="50800"/>
                <a:solidFill>
                  <a:schemeClr val="bg1"/>
                </a:solidFill>
              </a:rPr>
              <a:t>убси</a:t>
            </a:r>
            <a:r>
              <a:rPr lang="ru-RU" sz="3200" b="1" dirty="0" smtClean="0">
                <a:ln w="50800"/>
                <a:solidFill>
                  <a:schemeClr val="bg1"/>
                </a:solidFill>
              </a:rPr>
              <a:t> </a:t>
            </a:r>
            <a:r>
              <a:rPr lang="ru-RU" sz="3200" b="1" dirty="0" err="1" smtClean="0">
                <a:ln w="50800"/>
                <a:solidFill>
                  <a:schemeClr val="bg1"/>
                </a:solidFill>
              </a:rPr>
              <a:t>сай</a:t>
            </a:r>
            <a:r>
              <a:rPr lang="ru-RU" sz="3200" b="1" dirty="0" smtClean="0">
                <a:ln w="50800"/>
                <a:solidFill>
                  <a:schemeClr val="bg1"/>
                </a:solidFill>
              </a:rPr>
              <a:t> </a:t>
            </a:r>
            <a:r>
              <a:rPr lang="ru-RU" sz="3200" b="1" dirty="0" err="1" smtClean="0">
                <a:ln w="50800"/>
                <a:solidFill>
                  <a:schemeClr val="bg1"/>
                </a:solidFill>
              </a:rPr>
              <a:t>Дахадаевла</a:t>
            </a:r>
            <a:r>
              <a:rPr lang="ru-RU" sz="3200" b="1" dirty="0" smtClean="0">
                <a:ln w="50800"/>
                <a:solidFill>
                  <a:schemeClr val="bg1"/>
                </a:solidFill>
              </a:rPr>
              <a:t> </a:t>
            </a:r>
            <a:r>
              <a:rPr lang="ru-RU" sz="3200" b="1" dirty="0" err="1" smtClean="0">
                <a:ln w="50800"/>
                <a:solidFill>
                  <a:schemeClr val="bg1"/>
                </a:solidFill>
              </a:rPr>
              <a:t>районна</a:t>
            </a:r>
            <a:r>
              <a:rPr lang="ru-RU" sz="3200" b="1" dirty="0" smtClean="0">
                <a:ln w="50800"/>
                <a:solidFill>
                  <a:schemeClr val="bg1"/>
                </a:solidFill>
              </a:rPr>
              <a:t> </a:t>
            </a:r>
            <a:r>
              <a:rPr lang="ru-RU" sz="3200" b="1" dirty="0" err="1" smtClean="0">
                <a:ln w="50800"/>
                <a:solidFill>
                  <a:schemeClr val="bg1"/>
                </a:solidFill>
              </a:rPr>
              <a:t>Дибгашила</a:t>
            </a:r>
            <a:r>
              <a:rPr lang="ru-RU" sz="3200" b="1" dirty="0" smtClean="0">
                <a:ln w="50800"/>
                <a:solidFill>
                  <a:schemeClr val="bg1"/>
                </a:solidFill>
              </a:rPr>
              <a:t> </a:t>
            </a:r>
            <a:r>
              <a:rPr lang="ru-RU" sz="3200" b="1" dirty="0" err="1" smtClean="0">
                <a:ln w="50800"/>
                <a:solidFill>
                  <a:schemeClr val="bg1"/>
                </a:solidFill>
              </a:rPr>
              <a:t>шилизив</a:t>
            </a:r>
            <a:endParaRPr lang="ru-RU" sz="3200" b="1" dirty="0" smtClean="0">
              <a:ln w="50800"/>
              <a:solidFill>
                <a:schemeClr val="bg1"/>
              </a:solidFill>
            </a:endParaRPr>
          </a:p>
          <a:p>
            <a:r>
              <a:rPr lang="ru-RU" sz="3200" b="1" dirty="0" smtClean="0">
                <a:ln w="50800"/>
                <a:solidFill>
                  <a:schemeClr val="bg1"/>
                </a:solidFill>
              </a:rPr>
              <a:t> 1932 – 1995 </a:t>
            </a:r>
            <a:r>
              <a:rPr lang="ru-RU" sz="3200" b="1" dirty="0" err="1" smtClean="0">
                <a:ln w="50800"/>
                <a:solidFill>
                  <a:schemeClr val="bg1"/>
                </a:solidFill>
              </a:rPr>
              <a:t>дд</a:t>
            </a:r>
            <a:r>
              <a:rPr lang="ru-RU" sz="3200" b="1" dirty="0" smtClean="0">
                <a:ln w="50800"/>
                <a:solidFill>
                  <a:schemeClr val="bg1"/>
                </a:solidFill>
              </a:rPr>
              <a:t>. </a:t>
            </a:r>
            <a:endParaRPr lang="ru-RU" sz="3200" b="1" dirty="0">
              <a:ln w="50800"/>
              <a:solidFill>
                <a:schemeClr val="bg1"/>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610600" cy="869950"/>
          </a:xfrm>
        </p:spPr>
        <p:txBody>
          <a:bodyPr>
            <a:normAutofit fontScale="90000"/>
          </a:bodyPr>
          <a:lstStyle/>
          <a:p>
            <a:r>
              <a:rPr lang="ru-RU" dirty="0" smtClean="0"/>
              <a:t> </a:t>
            </a:r>
            <a:r>
              <a:rPr lang="ru-RU" sz="7300" b="1" dirty="0" err="1" smtClean="0">
                <a:ln>
                  <a:solidFill>
                    <a:srgbClr val="002060"/>
                  </a:solidFill>
                </a:ln>
                <a:solidFill>
                  <a:srgbClr val="663300"/>
                </a:solidFill>
              </a:rPr>
              <a:t>Буралаби</a:t>
            </a:r>
            <a:r>
              <a:rPr lang="ru-RU" sz="7300" b="1" dirty="0" smtClean="0">
                <a:ln>
                  <a:solidFill>
                    <a:srgbClr val="002060"/>
                  </a:solidFill>
                </a:ln>
                <a:solidFill>
                  <a:srgbClr val="663300"/>
                </a:solidFill>
              </a:rPr>
              <a:t> </a:t>
            </a:r>
            <a:r>
              <a:rPr lang="ru-RU" sz="7300" b="1" dirty="0" err="1" smtClean="0">
                <a:ln>
                  <a:solidFill>
                    <a:srgbClr val="002060"/>
                  </a:solidFill>
                </a:ln>
                <a:solidFill>
                  <a:srgbClr val="663300"/>
                </a:solidFill>
              </a:rPr>
              <a:t>тамандарес</a:t>
            </a:r>
            <a:endParaRPr lang="ru-RU" b="1" dirty="0">
              <a:ln>
                <a:solidFill>
                  <a:srgbClr val="002060"/>
                </a:solidFill>
              </a:ln>
              <a:solidFill>
                <a:srgbClr val="663300"/>
              </a:solidFill>
            </a:endParaRPr>
          </a:p>
        </p:txBody>
      </p:sp>
      <p:sp>
        <p:nvSpPr>
          <p:cNvPr id="4" name="Содержимое 3"/>
          <p:cNvSpPr>
            <a:spLocks noGrp="1"/>
          </p:cNvSpPr>
          <p:nvPr>
            <p:ph sz="quarter" idx="2"/>
          </p:nvPr>
        </p:nvSpPr>
        <p:spPr>
          <a:xfrm>
            <a:off x="609600" y="2438400"/>
            <a:ext cx="3886200" cy="4205310"/>
          </a:xfrm>
        </p:spPr>
        <p:txBody>
          <a:bodyPr>
            <a:noAutofit/>
          </a:bodyPr>
          <a:lstStyle/>
          <a:p>
            <a:pPr marL="514350" indent="-514350">
              <a:buAutoNum type="arabicParenR"/>
            </a:pPr>
            <a:r>
              <a:rPr lang="ru-RU" sz="2200" dirty="0" smtClean="0">
                <a:latin typeface="Times New Roman" pitchFamily="18" charset="0"/>
                <a:cs typeface="Times New Roman" pitchFamily="18" charset="0"/>
              </a:rPr>
              <a:t>Ват</a:t>
            </a:r>
            <a:r>
              <a:rPr lang="en-US" sz="2200" dirty="0" smtClean="0">
                <a:latin typeface="Times New Roman" pitchFamily="18" charset="0"/>
                <a:cs typeface="Times New Roman" pitchFamily="18" charset="0"/>
              </a:rPr>
              <a:t>I</a:t>
            </a:r>
            <a:r>
              <a:rPr lang="ru-RU" sz="2200" dirty="0" smtClean="0">
                <a:latin typeface="Times New Roman" pitchFamily="18" charset="0"/>
                <a:cs typeface="Times New Roman" pitchFamily="18" charset="0"/>
              </a:rPr>
              <a:t>ан </a:t>
            </a:r>
            <a:r>
              <a:rPr lang="ru-RU" sz="2200" dirty="0" err="1" smtClean="0">
                <a:latin typeface="Times New Roman" pitchFamily="18" charset="0"/>
                <a:cs typeface="Times New Roman" pitchFamily="18" charset="0"/>
              </a:rPr>
              <a:t>багьандан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вебк</a:t>
            </a:r>
            <a:r>
              <a:rPr lang="en-US" sz="2200" dirty="0" smtClean="0">
                <a:latin typeface="Times New Roman" pitchFamily="18" charset="0"/>
                <a:cs typeface="Times New Roman" pitchFamily="18" charset="0"/>
              </a:rPr>
              <a:t>I</a:t>
            </a:r>
            <a:r>
              <a:rPr lang="ru-RU" sz="2200" dirty="0" err="1" smtClean="0">
                <a:latin typeface="Times New Roman" pitchFamily="18" charset="0"/>
                <a:cs typeface="Times New Roman" pitchFamily="18" charset="0"/>
              </a:rPr>
              <a:t>ибсила</a:t>
            </a:r>
            <a:r>
              <a:rPr lang="ru-RU" sz="2200" dirty="0" smtClean="0">
                <a:latin typeface="Times New Roman" pitchFamily="18" charset="0"/>
                <a:cs typeface="Times New Roman" pitchFamily="18" charset="0"/>
              </a:rPr>
              <a:t> у……</a:t>
            </a:r>
          </a:p>
          <a:p>
            <a:pPr marL="514350" indent="-514350">
              <a:buAutoNum type="arabicParenR"/>
            </a:pPr>
            <a:r>
              <a:rPr lang="ru-RU" sz="2200" dirty="0" err="1" smtClean="0">
                <a:latin typeface="Times New Roman" pitchFamily="18" charset="0"/>
                <a:cs typeface="Times New Roman" pitchFamily="18" charset="0"/>
              </a:rPr>
              <a:t>Адамлис</a:t>
            </a:r>
            <a:r>
              <a:rPr lang="ru-RU" sz="2200" dirty="0" smtClean="0">
                <a:latin typeface="Times New Roman" pitchFamily="18" charset="0"/>
                <a:cs typeface="Times New Roman" pitchFamily="18" charset="0"/>
              </a:rPr>
              <a:t> бег</a:t>
            </a:r>
            <a:r>
              <a:rPr lang="en-US" sz="2200" dirty="0" smtClean="0">
                <a:latin typeface="Times New Roman" pitchFamily="18" charset="0"/>
                <a:cs typeface="Times New Roman" pitchFamily="18" charset="0"/>
              </a:rPr>
              <a:t>I</a:t>
            </a:r>
            <a:r>
              <a:rPr lang="ru-RU" sz="2200" dirty="0" err="1" smtClean="0">
                <a:latin typeface="Times New Roman" pitchFamily="18" charset="0"/>
                <a:cs typeface="Times New Roman" pitchFamily="18" charset="0"/>
              </a:rPr>
              <a:t>лара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дурхъати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нешра........сари</a:t>
            </a:r>
            <a:r>
              <a:rPr lang="ru-RU" sz="2200" dirty="0" smtClean="0">
                <a:latin typeface="Times New Roman" pitchFamily="18" charset="0"/>
                <a:cs typeface="Times New Roman" pitchFamily="18" charset="0"/>
              </a:rPr>
              <a:t>.</a:t>
            </a:r>
          </a:p>
          <a:p>
            <a:pPr marL="514350" indent="-514350">
              <a:buAutoNum type="arabicParenR"/>
            </a:pPr>
            <a:r>
              <a:rPr lang="ru-RU" sz="2200" dirty="0" smtClean="0">
                <a:latin typeface="Times New Roman" pitchFamily="18" charset="0"/>
                <a:cs typeface="Times New Roman" pitchFamily="18" charset="0"/>
              </a:rPr>
              <a:t>Ват</a:t>
            </a:r>
            <a:r>
              <a:rPr lang="en-US" sz="2200" dirty="0" smtClean="0">
                <a:latin typeface="Times New Roman" pitchFamily="18" charset="0"/>
                <a:cs typeface="Times New Roman" pitchFamily="18" charset="0"/>
              </a:rPr>
              <a:t>I</a:t>
            </a:r>
            <a:r>
              <a:rPr lang="ru-RU" sz="2200" dirty="0" err="1" smtClean="0">
                <a:latin typeface="Times New Roman" pitchFamily="18" charset="0"/>
                <a:cs typeface="Times New Roman" pitchFamily="18" charset="0"/>
              </a:rPr>
              <a:t>айс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вершадеш</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дарибси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урши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нешли</a:t>
            </a:r>
            <a:r>
              <a:rPr lang="ru-RU" sz="2200" dirty="0" smtClean="0">
                <a:latin typeface="Times New Roman" pitchFamily="18" charset="0"/>
                <a:cs typeface="Times New Roman" pitchFamily="18" charset="0"/>
              </a:rPr>
              <a:t>…. </a:t>
            </a:r>
          </a:p>
          <a:p>
            <a:pPr marL="514350" indent="-514350">
              <a:buAutoNum type="arabicParenR"/>
            </a:pPr>
            <a:r>
              <a:rPr lang="ru-RU" sz="2200" dirty="0" err="1" smtClean="0">
                <a:latin typeface="Times New Roman" pitchFamily="18" charset="0"/>
                <a:cs typeface="Times New Roman" pitchFamily="18" charset="0"/>
              </a:rPr>
              <a:t>Ишбарх</a:t>
            </a:r>
            <a:r>
              <a:rPr lang="en-US" sz="2200" dirty="0" smtClean="0">
                <a:latin typeface="Times New Roman" pitchFamily="18" charset="0"/>
                <a:cs typeface="Times New Roman" pitchFamily="18" charset="0"/>
              </a:rPr>
              <a:t>I</a:t>
            </a:r>
            <a:r>
              <a:rPr lang="ru-RU" sz="2200" dirty="0" smtClean="0">
                <a:latin typeface="Times New Roman" pitchFamily="18" charset="0"/>
                <a:cs typeface="Times New Roman" pitchFamily="18" charset="0"/>
              </a:rPr>
              <a:t>и </a:t>
            </a:r>
            <a:r>
              <a:rPr lang="ru-RU" sz="2200" dirty="0" err="1" smtClean="0">
                <a:latin typeface="Times New Roman" pitchFamily="18" charset="0"/>
                <a:cs typeface="Times New Roman" pitchFamily="18" charset="0"/>
              </a:rPr>
              <a:t>барес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вируси</a:t>
            </a:r>
            <a:r>
              <a:rPr lang="ru-RU" sz="2200" dirty="0" smtClean="0">
                <a:latin typeface="Times New Roman" pitchFamily="18" charset="0"/>
                <a:cs typeface="Times New Roman" pitchFamily="18" charset="0"/>
              </a:rPr>
              <a:t>,………….</a:t>
            </a:r>
          </a:p>
          <a:p>
            <a:pPr marL="514350" indent="-514350">
              <a:buAutoNum type="arabicParenR"/>
            </a:pPr>
            <a:r>
              <a:rPr lang="ru-RU" sz="2200" dirty="0" smtClean="0">
                <a:latin typeface="Times New Roman" pitchFamily="18" charset="0"/>
                <a:cs typeface="Times New Roman" pitchFamily="18" charset="0"/>
              </a:rPr>
              <a:t>Х</a:t>
            </a:r>
            <a:r>
              <a:rPr lang="en-US" sz="2200" dirty="0" err="1" smtClean="0">
                <a:latin typeface="Times New Roman" pitchFamily="18" charset="0"/>
                <a:cs typeface="Times New Roman" pitchFamily="18" charset="0"/>
              </a:rPr>
              <a:t>I</a:t>
            </a:r>
            <a:r>
              <a:rPr lang="ru-RU" sz="2200" dirty="0" err="1" smtClean="0">
                <a:latin typeface="Times New Roman" pitchFamily="18" charset="0"/>
                <a:cs typeface="Times New Roman" pitchFamily="18" charset="0"/>
              </a:rPr>
              <a:t>урмат</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сархес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дигалли</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6" name="Содержимое 5"/>
          <p:cNvSpPr>
            <a:spLocks noGrp="1"/>
          </p:cNvSpPr>
          <p:nvPr>
            <p:ph sz="quarter" idx="4"/>
          </p:nvPr>
        </p:nvSpPr>
        <p:spPr/>
        <p:txBody>
          <a:bodyPr>
            <a:normAutofit/>
          </a:bodyPr>
          <a:lstStyle/>
          <a:p>
            <a:pPr marL="457200" indent="-457200">
              <a:buFont typeface="+mj-lt"/>
              <a:buAutoNum type="arabicParenR"/>
            </a:pPr>
            <a:r>
              <a:rPr lang="ru-RU" sz="3200" dirty="0" smtClean="0"/>
              <a:t>Ват</a:t>
            </a:r>
            <a:r>
              <a:rPr lang="en-US" sz="3200" dirty="0" smtClean="0"/>
              <a:t>I</a:t>
            </a:r>
            <a:r>
              <a:rPr lang="ru-RU" sz="3200" dirty="0" err="1" smtClean="0"/>
              <a:t>анра</a:t>
            </a:r>
            <a:r>
              <a:rPr lang="ru-RU" sz="3200" dirty="0" smtClean="0"/>
              <a:t>, </a:t>
            </a:r>
          </a:p>
          <a:p>
            <a:pPr marL="457200" indent="-457200">
              <a:buFont typeface="+mj-lt"/>
              <a:buAutoNum type="arabicParenR"/>
            </a:pPr>
            <a:r>
              <a:rPr lang="ru-RU" sz="3200" dirty="0" err="1" smtClean="0"/>
              <a:t>х</a:t>
            </a:r>
            <a:r>
              <a:rPr lang="en-US" sz="3200" dirty="0" smtClean="0"/>
              <a:t>I</a:t>
            </a:r>
            <a:r>
              <a:rPr lang="ru-RU" sz="3200" dirty="0" err="1" smtClean="0"/>
              <a:t>ялалвалтуси</a:t>
            </a:r>
            <a:r>
              <a:rPr lang="ru-RU" sz="3200" dirty="0" smtClean="0"/>
              <a:t> ах</a:t>
            </a:r>
            <a:r>
              <a:rPr lang="en-US" sz="3200" dirty="0" smtClean="0"/>
              <a:t>I</a:t>
            </a:r>
            <a:r>
              <a:rPr lang="ru-RU" sz="3200" dirty="0" err="1" smtClean="0"/>
              <a:t>ен</a:t>
            </a:r>
            <a:r>
              <a:rPr lang="ru-RU" sz="3200" dirty="0" smtClean="0"/>
              <a:t> </a:t>
            </a:r>
          </a:p>
          <a:p>
            <a:pPr marL="457200" indent="-457200">
              <a:buFont typeface="+mj-lt"/>
              <a:buAutoNum type="arabicParenR"/>
            </a:pPr>
            <a:r>
              <a:rPr lang="ru-RU" sz="3200" dirty="0" err="1" smtClean="0"/>
              <a:t>х</a:t>
            </a:r>
            <a:r>
              <a:rPr lang="en-US" sz="3200" dirty="0" smtClean="0"/>
              <a:t>I</a:t>
            </a:r>
            <a:r>
              <a:rPr lang="ru-RU" sz="3200" dirty="0" err="1" smtClean="0"/>
              <a:t>ебубк</a:t>
            </a:r>
            <a:r>
              <a:rPr lang="en-US" sz="3200" dirty="0" smtClean="0"/>
              <a:t>I</a:t>
            </a:r>
            <a:r>
              <a:rPr lang="ru-RU" sz="3200" dirty="0" smtClean="0"/>
              <a:t>ар.</a:t>
            </a:r>
          </a:p>
          <a:p>
            <a:pPr marL="457200" indent="-457200">
              <a:buFont typeface="+mj-lt"/>
              <a:buAutoNum type="arabicParenR"/>
            </a:pPr>
            <a:r>
              <a:rPr lang="ru-RU" sz="3200" dirty="0" err="1" smtClean="0"/>
              <a:t>х</a:t>
            </a:r>
            <a:r>
              <a:rPr lang="en-US" sz="3200" dirty="0" smtClean="0"/>
              <a:t>I</a:t>
            </a:r>
            <a:r>
              <a:rPr lang="ru-RU" sz="3200" dirty="0" err="1" smtClean="0"/>
              <a:t>янчи</a:t>
            </a:r>
            <a:r>
              <a:rPr lang="ru-RU" sz="3200" dirty="0" smtClean="0"/>
              <a:t> </a:t>
            </a:r>
            <a:r>
              <a:rPr lang="ru-RU" sz="3200" dirty="0" err="1" smtClean="0"/>
              <a:t>дигахъен</a:t>
            </a:r>
            <a:r>
              <a:rPr lang="ru-RU" sz="3200" dirty="0" smtClean="0"/>
              <a:t>.</a:t>
            </a:r>
          </a:p>
          <a:p>
            <a:pPr marL="457200" indent="-457200">
              <a:buFont typeface="+mj-lt"/>
              <a:buAutoNum type="arabicParenR"/>
            </a:pPr>
            <a:r>
              <a:rPr lang="ru-RU" sz="3200" dirty="0" err="1" smtClean="0"/>
              <a:t>жяг</a:t>
            </a:r>
            <a:r>
              <a:rPr lang="en-US" sz="3200" dirty="0" smtClean="0"/>
              <a:t>I</a:t>
            </a:r>
            <a:r>
              <a:rPr lang="ru-RU" sz="3200" dirty="0" err="1" smtClean="0"/>
              <a:t>яйчи</a:t>
            </a:r>
            <a:r>
              <a:rPr lang="ru-RU" sz="3200" dirty="0" smtClean="0"/>
              <a:t> </a:t>
            </a:r>
            <a:r>
              <a:rPr lang="ru-RU" sz="3200" dirty="0" err="1" smtClean="0"/>
              <a:t>армахид</a:t>
            </a:r>
            <a:r>
              <a:rPr lang="ru-RU" sz="3200" dirty="0" smtClean="0"/>
              <a:t>.</a:t>
            </a:r>
            <a:endParaRPr lang="ru-RU" sz="3200" dirty="0"/>
          </a:p>
        </p:txBody>
      </p:sp>
      <p:sp>
        <p:nvSpPr>
          <p:cNvPr id="3" name="Текст 2"/>
          <p:cNvSpPr>
            <a:spLocks noGrp="1"/>
          </p:cNvSpPr>
          <p:nvPr>
            <p:ph type="body" sz="quarter" idx="1"/>
          </p:nvPr>
        </p:nvSpPr>
        <p:spPr/>
        <p:txBody>
          <a:bodyPr>
            <a:normAutofit/>
          </a:bodyPr>
          <a:lstStyle/>
          <a:p>
            <a:pPr algn="ctr"/>
            <a:r>
              <a:rPr lang="ru-RU" sz="3200" dirty="0" err="1" smtClean="0"/>
              <a:t>Буралаби</a:t>
            </a:r>
            <a:endParaRPr lang="ru-RU" sz="3200" dirty="0"/>
          </a:p>
        </p:txBody>
      </p:sp>
      <p:sp>
        <p:nvSpPr>
          <p:cNvPr id="5" name="Текст 4"/>
          <p:cNvSpPr>
            <a:spLocks noGrp="1"/>
          </p:cNvSpPr>
          <p:nvPr>
            <p:ph type="body" sz="quarter" idx="3"/>
          </p:nvPr>
        </p:nvSpPr>
        <p:spPr/>
        <p:txBody>
          <a:bodyPr>
            <a:normAutofit/>
          </a:bodyPr>
          <a:lstStyle/>
          <a:p>
            <a:r>
              <a:rPr lang="ru-RU" sz="3200" dirty="0" smtClean="0"/>
              <a:t> </a:t>
            </a:r>
            <a:r>
              <a:rPr lang="ru-RU" sz="3200" dirty="0" err="1" smtClean="0"/>
              <a:t>Урдатурти</a:t>
            </a:r>
            <a:r>
              <a:rPr lang="ru-RU" sz="3200" dirty="0" smtClean="0"/>
              <a:t> </a:t>
            </a:r>
            <a:r>
              <a:rPr lang="ru-RU" sz="3200" dirty="0" err="1" smtClean="0"/>
              <a:t>дугьби</a:t>
            </a:r>
            <a:r>
              <a:rPr lang="ru-RU" sz="3200" dirty="0" smtClean="0"/>
              <a:t>: </a:t>
            </a:r>
            <a:endParaRPr lang="ru-RU" sz="3200" dirty="0"/>
          </a:p>
        </p:txBody>
      </p:sp>
      <p:pic>
        <p:nvPicPr>
          <p:cNvPr id="7" name="Рисунок 6" descr="graphics-books-288428.gif"/>
          <p:cNvPicPr>
            <a:picLocks noChangeAspect="1"/>
          </p:cNvPicPr>
          <p:nvPr/>
        </p:nvPicPr>
        <p:blipFill>
          <a:blip r:embed="rId3" cstate="print"/>
          <a:stretch>
            <a:fillRect/>
          </a:stretch>
        </p:blipFill>
        <p:spPr>
          <a:xfrm>
            <a:off x="6286512" y="5214950"/>
            <a:ext cx="2500330" cy="164305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to="" calcmode="lin" valueType="num">
                                      <p:cBhvr>
                                        <p:cTn id="10" dur="1" fill="hold"/>
                                        <p:tgtEl>
                                          <p:spTgt spid="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to="" calcmode="lin" valueType="num">
                                      <p:cBhvr>
                                        <p:cTn id="13" dur="1" fill="hold"/>
                                        <p:tgtEl>
                                          <p:spTgt spid="4">
                                            <p:txEl>
                                              <p:pRg st="1" end="1"/>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to="" calcmode="lin" valueType="num">
                                      <p:cBhvr>
                                        <p:cTn id="16" dur="1" fill="hold"/>
                                        <p:tgtEl>
                                          <p:spTgt spid="4">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to="" calcmode="lin" valueType="num">
                                      <p:cBhvr>
                                        <p:cTn id="21" dur="1" fill="hold"/>
                                        <p:tgtEl>
                                          <p:spTgt spid="4">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to="" calcmode="lin" valueType="num">
                                      <p:cBhvr>
                                        <p:cTn id="26" dur="1" fill="hold"/>
                                        <p:tgtEl>
                                          <p:spTgt spid="4">
                                            <p:txEl>
                                              <p:pRg st="4" end="4"/>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to="" calcmode="lin" valueType="num">
                                      <p:cBhvr>
                                        <p:cTn id="29" dur="1" fill="hold"/>
                                        <p:tgtEl>
                                          <p:spTgt spid="6">
                                            <p:txEl>
                                              <p:pRg st="0" end="0"/>
                                            </p:txEl>
                                          </p:spTgt>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to="" calcmode="lin" valueType="num">
                                      <p:cBhvr>
                                        <p:cTn id="32" dur="1" fill="hold"/>
                                        <p:tgtEl>
                                          <p:spTgt spid="6">
                                            <p:txEl>
                                              <p:pRg st="1" end="1"/>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to="" calcmode="lin" valueType="num">
                                      <p:cBhvr>
                                        <p:cTn id="35" dur="1" fill="hold"/>
                                        <p:tgtEl>
                                          <p:spTgt spid="6">
                                            <p:txEl>
                                              <p:pRg st="2" end="2"/>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to="" calcmode="lin" valueType="num">
                                      <p:cBhvr>
                                        <p:cTn id="40" dur="1" fill="hold"/>
                                        <p:tgtEl>
                                          <p:spTgt spid="6">
                                            <p:txEl>
                                              <p:pRg st="3" end="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to="" calcmode="lin" valueType="num">
                                      <p:cBhvr>
                                        <p:cTn id="45"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3999" cy="10231341"/>
        </p:xfrm>
        <a:graphic>
          <a:graphicData uri="http://schemas.openxmlformats.org/drawingml/2006/table">
            <a:tbl>
              <a:tblPr firstRow="1">
                <a:tableStyleId>{BDBED569-4797-4DF1-A0F4-6AAB3CD982D8}</a:tableStyleId>
              </a:tblPr>
              <a:tblGrid>
                <a:gridCol w="1785918"/>
                <a:gridCol w="1857388"/>
                <a:gridCol w="1928826"/>
                <a:gridCol w="1643074"/>
                <a:gridCol w="1928793"/>
              </a:tblGrid>
              <a:tr h="1074811">
                <a:tc gridSpan="5">
                  <a:txBody>
                    <a:bodyPr/>
                    <a:lstStyle/>
                    <a:p>
                      <a:pPr algn="ctr"/>
                      <a:r>
                        <a:rPr lang="ru-RU" sz="3600" dirty="0" err="1" smtClean="0"/>
                        <a:t>Дарсла</a:t>
                      </a:r>
                      <a:r>
                        <a:rPr lang="ru-RU" sz="3600" dirty="0" smtClean="0"/>
                        <a:t> итог</a:t>
                      </a:r>
                      <a:br>
                        <a:rPr lang="ru-RU" sz="3600" dirty="0" smtClean="0"/>
                      </a:br>
                      <a:r>
                        <a:rPr lang="ru-RU" sz="2400" dirty="0" smtClean="0"/>
                        <a:t>Тест</a:t>
                      </a:r>
                      <a:endParaRPr lang="ru-RU" sz="3600" dirty="0"/>
                    </a:p>
                  </a:txBody>
                  <a:tcPr>
                    <a:solidFill>
                      <a:schemeClr val="accent4">
                        <a:lumMod val="40000"/>
                        <a:lumOff val="6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497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chemeClr val="bg1"/>
                          </a:solidFill>
                        </a:rPr>
                        <a:t>1)</a:t>
                      </a:r>
                      <a:r>
                        <a:rPr lang="ru-RU" sz="2800" b="1" dirty="0" err="1" smtClean="0">
                          <a:solidFill>
                            <a:schemeClr val="bg1"/>
                          </a:solidFill>
                        </a:rPr>
                        <a:t>Ца</a:t>
                      </a:r>
                      <a:r>
                        <a:rPr lang="ru-RU" sz="2800" b="1" baseline="0" dirty="0" smtClean="0">
                          <a:solidFill>
                            <a:schemeClr val="bg1"/>
                          </a:solidFill>
                        </a:rPr>
                        <a:t> </a:t>
                      </a:r>
                      <a:r>
                        <a:rPr lang="ru-RU" sz="2800" b="1" baseline="0" dirty="0" err="1" smtClean="0">
                          <a:solidFill>
                            <a:schemeClr val="bg1"/>
                          </a:solidFill>
                        </a:rPr>
                        <a:t>журала</a:t>
                      </a:r>
                      <a:r>
                        <a:rPr lang="ru-RU" sz="2800" b="1" baseline="0" dirty="0" smtClean="0">
                          <a:solidFill>
                            <a:schemeClr val="bg1"/>
                          </a:solidFill>
                        </a:rPr>
                        <a:t> </a:t>
                      </a:r>
                      <a:r>
                        <a:rPr lang="ru-RU" sz="2800" b="1" baseline="0" dirty="0" err="1" smtClean="0">
                          <a:solidFill>
                            <a:schemeClr val="bg1"/>
                          </a:solidFill>
                        </a:rPr>
                        <a:t>членти</a:t>
                      </a:r>
                      <a:r>
                        <a:rPr lang="ru-RU" sz="2800" b="1" baseline="0" dirty="0" smtClean="0">
                          <a:solidFill>
                            <a:schemeClr val="bg1"/>
                          </a:solidFill>
                        </a:rPr>
                        <a:t> или </a:t>
                      </a:r>
                      <a:r>
                        <a:rPr lang="ru-RU" sz="2800" b="1" baseline="0" dirty="0" err="1" smtClean="0">
                          <a:solidFill>
                            <a:schemeClr val="bg1"/>
                          </a:solidFill>
                        </a:rPr>
                        <a:t>бик</a:t>
                      </a:r>
                      <a:r>
                        <a:rPr lang="en-US" sz="2800" b="1" baseline="0" dirty="0" smtClean="0">
                          <a:solidFill>
                            <a:schemeClr val="bg1"/>
                          </a:solidFill>
                        </a:rPr>
                        <a:t>I</a:t>
                      </a:r>
                      <a:r>
                        <a:rPr lang="ru-RU" sz="2800" b="1" baseline="0" dirty="0" smtClean="0">
                          <a:solidFill>
                            <a:schemeClr val="bg1"/>
                          </a:solidFill>
                        </a:rPr>
                        <a:t>ар</a:t>
                      </a:r>
                      <a:r>
                        <a:rPr lang="ru-RU" sz="2800" b="1" dirty="0" smtClean="0">
                          <a:solidFill>
                            <a:schemeClr val="bg1"/>
                          </a:solidFill>
                        </a:rPr>
                        <a:t>…</a:t>
                      </a:r>
                    </a:p>
                    <a:p>
                      <a:pPr algn="ctr"/>
                      <a:endParaRPr lang="ru-RU" sz="2800" b="1" dirty="0">
                        <a:solidFill>
                          <a:schemeClr val="bg1"/>
                        </a:solidFill>
                      </a:endParaRPr>
                    </a:p>
                  </a:txBody>
                  <a:tcPr>
                    <a:solidFill>
                      <a:srgbClr val="009900"/>
                    </a:solidFill>
                  </a:tcPr>
                </a:tc>
                <a:tc>
                  <a:txBody>
                    <a:bodyPr/>
                    <a:lstStyle/>
                    <a:p>
                      <a:pPr marL="0" indent="0" algn="ctr"/>
                      <a:r>
                        <a:rPr lang="ru-RU" sz="2800" b="1" dirty="0" smtClean="0">
                          <a:solidFill>
                            <a:schemeClr val="bg1"/>
                          </a:solidFill>
                        </a:rPr>
                        <a:t>2)</a:t>
                      </a:r>
                      <a:r>
                        <a:rPr lang="ru-RU" sz="2800" b="1" dirty="0" err="1" smtClean="0">
                          <a:solidFill>
                            <a:schemeClr val="bg1"/>
                          </a:solidFill>
                        </a:rPr>
                        <a:t>Предложениебазир</a:t>
                      </a:r>
                      <a:r>
                        <a:rPr lang="ru-RU" sz="2800" b="1" baseline="0" dirty="0" smtClean="0">
                          <a:solidFill>
                            <a:schemeClr val="bg1"/>
                          </a:solidFill>
                        </a:rPr>
                        <a:t> </a:t>
                      </a:r>
                      <a:r>
                        <a:rPr lang="ru-RU" sz="2800" b="1" baseline="0" dirty="0" err="1" smtClean="0">
                          <a:solidFill>
                            <a:schemeClr val="bg1"/>
                          </a:solidFill>
                        </a:rPr>
                        <a:t>ца</a:t>
                      </a:r>
                      <a:r>
                        <a:rPr lang="ru-RU" sz="2800" b="1" baseline="0" dirty="0" smtClean="0">
                          <a:solidFill>
                            <a:schemeClr val="bg1"/>
                          </a:solidFill>
                        </a:rPr>
                        <a:t> </a:t>
                      </a:r>
                      <a:r>
                        <a:rPr lang="ru-RU" sz="2800" b="1" baseline="0" dirty="0" err="1" smtClean="0">
                          <a:solidFill>
                            <a:schemeClr val="bg1"/>
                          </a:solidFill>
                        </a:rPr>
                        <a:t>журала</a:t>
                      </a:r>
                      <a:r>
                        <a:rPr lang="ru-RU" sz="2800" b="1" baseline="0" dirty="0" smtClean="0">
                          <a:solidFill>
                            <a:schemeClr val="bg1"/>
                          </a:solidFill>
                        </a:rPr>
                        <a:t> </a:t>
                      </a:r>
                      <a:r>
                        <a:rPr lang="ru-RU" sz="2800" b="1" baseline="0" dirty="0" err="1" smtClean="0">
                          <a:solidFill>
                            <a:schemeClr val="bg1"/>
                          </a:solidFill>
                        </a:rPr>
                        <a:t>членти</a:t>
                      </a:r>
                      <a:r>
                        <a:rPr lang="ru-RU" sz="2800" b="1" baseline="0" dirty="0" smtClean="0">
                          <a:solidFill>
                            <a:schemeClr val="bg1"/>
                          </a:solidFill>
                        </a:rPr>
                        <a:t> дек</a:t>
                      </a:r>
                      <a:r>
                        <a:rPr lang="en-US" sz="2800" b="1" baseline="0" dirty="0" smtClean="0">
                          <a:solidFill>
                            <a:schemeClr val="bg1"/>
                          </a:solidFill>
                        </a:rPr>
                        <a:t>I</a:t>
                      </a:r>
                      <a:r>
                        <a:rPr lang="ru-RU" sz="2800" b="1" baseline="0" dirty="0" smtClean="0">
                          <a:solidFill>
                            <a:schemeClr val="bg1"/>
                          </a:solidFill>
                        </a:rPr>
                        <a:t>ар-</a:t>
                      </a:r>
                    </a:p>
                    <a:p>
                      <a:pPr marL="0" indent="0" algn="ctr"/>
                      <a:r>
                        <a:rPr lang="ru-RU" sz="2800" b="1" baseline="0" dirty="0" err="1" smtClean="0">
                          <a:solidFill>
                            <a:schemeClr val="bg1"/>
                          </a:solidFill>
                        </a:rPr>
                        <a:t>диру</a:t>
                      </a:r>
                      <a:r>
                        <a:rPr lang="ru-RU" sz="2800" b="1" dirty="0" smtClean="0">
                          <a:solidFill>
                            <a:schemeClr val="bg1"/>
                          </a:solidFill>
                        </a:rPr>
                        <a:t>……</a:t>
                      </a:r>
                      <a:endParaRPr lang="ru-RU" sz="2800" b="1" dirty="0">
                        <a:solidFill>
                          <a:schemeClr val="bg1"/>
                        </a:solidFill>
                      </a:endParaRPr>
                    </a:p>
                  </a:txBody>
                  <a:tcPr>
                    <a:solidFill>
                      <a:srgbClr val="00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chemeClr val="bg1"/>
                          </a:solidFill>
                        </a:rPr>
                        <a:t>3)</a:t>
                      </a:r>
                      <a:r>
                        <a:rPr lang="ru-RU" sz="2800" b="1" dirty="0" err="1" smtClean="0">
                          <a:solidFill>
                            <a:schemeClr val="bg1"/>
                          </a:solidFill>
                        </a:rPr>
                        <a:t>Ца</a:t>
                      </a:r>
                      <a:r>
                        <a:rPr lang="ru-RU" sz="2800" b="1" baseline="0" dirty="0" smtClean="0">
                          <a:solidFill>
                            <a:schemeClr val="bg1"/>
                          </a:solidFill>
                        </a:rPr>
                        <a:t> </a:t>
                      </a:r>
                      <a:r>
                        <a:rPr lang="ru-RU" sz="2800" b="1" baseline="0" dirty="0" err="1" smtClean="0">
                          <a:solidFill>
                            <a:schemeClr val="bg1"/>
                          </a:solidFill>
                        </a:rPr>
                        <a:t>журала</a:t>
                      </a:r>
                      <a:r>
                        <a:rPr lang="ru-RU" sz="2800" b="1" baseline="0" dirty="0" smtClean="0">
                          <a:solidFill>
                            <a:schemeClr val="bg1"/>
                          </a:solidFill>
                        </a:rPr>
                        <a:t> </a:t>
                      </a:r>
                      <a:r>
                        <a:rPr lang="ru-RU" sz="2800" b="1" baseline="0" dirty="0" err="1" smtClean="0">
                          <a:solidFill>
                            <a:schemeClr val="bg1"/>
                          </a:solidFill>
                        </a:rPr>
                        <a:t>членти</a:t>
                      </a:r>
                      <a:r>
                        <a:rPr lang="ru-RU" sz="2800" b="1" baseline="0" dirty="0" smtClean="0">
                          <a:solidFill>
                            <a:schemeClr val="bg1"/>
                          </a:solidFill>
                        </a:rPr>
                        <a:t> обобщающий </a:t>
                      </a:r>
                      <a:r>
                        <a:rPr lang="ru-RU" sz="2800" b="1" baseline="0" dirty="0" err="1" smtClean="0">
                          <a:solidFill>
                            <a:schemeClr val="bg1"/>
                          </a:solidFill>
                        </a:rPr>
                        <a:t>девлис</a:t>
                      </a:r>
                      <a:r>
                        <a:rPr lang="ru-RU" sz="2800" b="1" baseline="0" dirty="0" smtClean="0">
                          <a:solidFill>
                            <a:schemeClr val="bg1"/>
                          </a:solidFill>
                        </a:rPr>
                        <a:t> г</a:t>
                      </a:r>
                      <a:r>
                        <a:rPr lang="en-US" sz="2800" b="1" baseline="0" dirty="0" smtClean="0">
                          <a:solidFill>
                            <a:schemeClr val="bg1"/>
                          </a:solidFill>
                        </a:rPr>
                        <a:t>I</a:t>
                      </a:r>
                      <a:r>
                        <a:rPr lang="ru-RU" sz="2800" b="1" baseline="0" dirty="0" err="1" smtClean="0">
                          <a:solidFill>
                            <a:schemeClr val="bg1"/>
                          </a:solidFill>
                        </a:rPr>
                        <a:t>ергъи</a:t>
                      </a:r>
                      <a:r>
                        <a:rPr lang="ru-RU" sz="2800" b="1" baseline="0" dirty="0" smtClean="0">
                          <a:solidFill>
                            <a:schemeClr val="bg1"/>
                          </a:solidFill>
                        </a:rPr>
                        <a:t> </a:t>
                      </a:r>
                      <a:r>
                        <a:rPr lang="ru-RU" sz="2800" b="1" baseline="0" dirty="0" err="1" smtClean="0">
                          <a:solidFill>
                            <a:schemeClr val="bg1"/>
                          </a:solidFill>
                        </a:rPr>
                        <a:t>дак</a:t>
                      </a:r>
                      <a:r>
                        <a:rPr lang="en-US" sz="2800" b="1" baseline="0" dirty="0" smtClean="0">
                          <a:solidFill>
                            <a:schemeClr val="bg1"/>
                          </a:solidFill>
                        </a:rPr>
                        <a:t>I</a:t>
                      </a:r>
                      <a:r>
                        <a:rPr lang="ru-RU" sz="2800" b="1" baseline="0" dirty="0" smtClean="0">
                          <a:solidFill>
                            <a:schemeClr val="bg1"/>
                          </a:solidFill>
                        </a:rPr>
                        <a:t>или </a:t>
                      </a:r>
                      <a:r>
                        <a:rPr lang="ru-RU" sz="2800" b="1" baseline="0" dirty="0" err="1" smtClean="0">
                          <a:solidFill>
                            <a:schemeClr val="bg1"/>
                          </a:solidFill>
                        </a:rPr>
                        <a:t>диалли</a:t>
                      </a:r>
                      <a:r>
                        <a:rPr lang="ru-RU" sz="2800" b="1" baseline="0" dirty="0" smtClean="0">
                          <a:solidFill>
                            <a:schemeClr val="bg1"/>
                          </a:solidFill>
                        </a:rPr>
                        <a:t> </a:t>
                      </a:r>
                      <a:r>
                        <a:rPr lang="ru-RU" sz="2800" b="1" baseline="0" dirty="0" err="1" smtClean="0">
                          <a:solidFill>
                            <a:schemeClr val="bg1"/>
                          </a:solidFill>
                        </a:rPr>
                        <a:t>кадалта</a:t>
                      </a:r>
                      <a:r>
                        <a:rPr lang="ru-RU" sz="2800" b="1" baseline="0" dirty="0" smtClean="0">
                          <a:solidFill>
                            <a:schemeClr val="bg1"/>
                          </a:solidFill>
                        </a:rPr>
                        <a:t>…</a:t>
                      </a:r>
                      <a:r>
                        <a:rPr lang="ru-RU" sz="2800" b="1" dirty="0" smtClean="0">
                          <a:solidFill>
                            <a:schemeClr val="bg1"/>
                          </a:solidFill>
                        </a:rPr>
                        <a:t> </a:t>
                      </a:r>
                    </a:p>
                    <a:p>
                      <a:pPr algn="ctr"/>
                      <a:endParaRPr lang="ru-RU" sz="2800" b="1" dirty="0">
                        <a:solidFill>
                          <a:schemeClr val="bg1"/>
                        </a:solidFill>
                      </a:endParaRPr>
                    </a:p>
                  </a:txBody>
                  <a:tcPr>
                    <a:solidFill>
                      <a:srgbClr val="00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chemeClr val="bg1"/>
                          </a:solidFill>
                        </a:rPr>
                        <a:t>4)</a:t>
                      </a:r>
                      <a:r>
                        <a:rPr lang="ru-RU" sz="2800" b="1" dirty="0" err="1" smtClean="0">
                          <a:solidFill>
                            <a:schemeClr val="bg1"/>
                          </a:solidFill>
                        </a:rPr>
                        <a:t>Ца</a:t>
                      </a:r>
                      <a:r>
                        <a:rPr lang="ru-RU" sz="2800" b="1" baseline="0" dirty="0" smtClean="0">
                          <a:solidFill>
                            <a:schemeClr val="bg1"/>
                          </a:solidFill>
                        </a:rPr>
                        <a:t> </a:t>
                      </a:r>
                      <a:r>
                        <a:rPr lang="ru-RU" sz="2800" b="1" baseline="0" dirty="0" err="1" smtClean="0">
                          <a:solidFill>
                            <a:schemeClr val="bg1"/>
                          </a:solidFill>
                        </a:rPr>
                        <a:t>журала</a:t>
                      </a:r>
                      <a:r>
                        <a:rPr lang="ru-RU" sz="2800" b="1" baseline="0" dirty="0" smtClean="0">
                          <a:solidFill>
                            <a:schemeClr val="bg1"/>
                          </a:solidFill>
                        </a:rPr>
                        <a:t> </a:t>
                      </a:r>
                      <a:r>
                        <a:rPr lang="ru-RU" sz="2800" b="1" baseline="0" dirty="0" err="1" smtClean="0">
                          <a:solidFill>
                            <a:schemeClr val="bg1"/>
                          </a:solidFill>
                        </a:rPr>
                        <a:t>членти</a:t>
                      </a:r>
                      <a:r>
                        <a:rPr lang="ru-RU" sz="2800" b="1" baseline="0" dirty="0" smtClean="0">
                          <a:solidFill>
                            <a:schemeClr val="bg1"/>
                          </a:solidFill>
                        </a:rPr>
                        <a:t> </a:t>
                      </a:r>
                      <a:r>
                        <a:rPr lang="ru-RU" sz="2800" b="1" baseline="0" dirty="0" err="1" smtClean="0">
                          <a:solidFill>
                            <a:schemeClr val="bg1"/>
                          </a:solidFill>
                        </a:rPr>
                        <a:t>предлож-ир</a:t>
                      </a:r>
                      <a:r>
                        <a:rPr lang="ru-RU" sz="2800" b="1" baseline="0" dirty="0" smtClean="0">
                          <a:solidFill>
                            <a:schemeClr val="bg1"/>
                          </a:solidFill>
                        </a:rPr>
                        <a:t> </a:t>
                      </a:r>
                      <a:r>
                        <a:rPr lang="ru-RU" sz="2800" b="1" baseline="0" dirty="0" err="1" smtClean="0">
                          <a:solidFill>
                            <a:schemeClr val="bg1"/>
                          </a:solidFill>
                        </a:rPr>
                        <a:t>дигьи</a:t>
                      </a:r>
                      <a:r>
                        <a:rPr lang="ru-RU" sz="2800" b="1" baseline="0" dirty="0" smtClean="0">
                          <a:solidFill>
                            <a:schemeClr val="bg1"/>
                          </a:solidFill>
                        </a:rPr>
                        <a:t> </a:t>
                      </a:r>
                      <a:r>
                        <a:rPr lang="ru-RU" sz="2800" b="1" baseline="0" dirty="0" err="1" smtClean="0">
                          <a:solidFill>
                            <a:schemeClr val="bg1"/>
                          </a:solidFill>
                        </a:rPr>
                        <a:t>дирар</a:t>
                      </a:r>
                      <a:r>
                        <a:rPr lang="ru-RU" sz="2800" b="1" baseline="0" dirty="0" smtClean="0">
                          <a:solidFill>
                            <a:schemeClr val="bg1"/>
                          </a:solidFill>
                        </a:rPr>
                        <a:t> …..</a:t>
                      </a:r>
                      <a:endParaRPr lang="ru-RU" sz="2800" b="1" dirty="0" smtClean="0">
                        <a:solidFill>
                          <a:schemeClr val="bg1"/>
                        </a:solidFill>
                      </a:endParaRPr>
                    </a:p>
                    <a:p>
                      <a:pPr algn="ctr"/>
                      <a:endParaRPr lang="ru-RU" sz="2800" b="1" dirty="0">
                        <a:solidFill>
                          <a:schemeClr val="bg1"/>
                        </a:solidFill>
                      </a:endParaRPr>
                    </a:p>
                  </a:txBody>
                  <a:tcPr>
                    <a:solidFill>
                      <a:srgbClr val="00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chemeClr val="bg1"/>
                          </a:solidFill>
                        </a:rPr>
                        <a:t>5)</a:t>
                      </a:r>
                      <a:r>
                        <a:rPr lang="ru-RU" sz="2800" b="1" dirty="0" err="1" smtClean="0">
                          <a:solidFill>
                            <a:schemeClr val="bg1"/>
                          </a:solidFill>
                        </a:rPr>
                        <a:t>Ца</a:t>
                      </a:r>
                      <a:r>
                        <a:rPr lang="ru-RU" sz="2800" b="1" baseline="0" dirty="0" smtClean="0">
                          <a:solidFill>
                            <a:schemeClr val="bg1"/>
                          </a:solidFill>
                        </a:rPr>
                        <a:t> </a:t>
                      </a:r>
                      <a:r>
                        <a:rPr lang="ru-RU" sz="2800" b="1" baseline="0" dirty="0" err="1" smtClean="0">
                          <a:solidFill>
                            <a:schemeClr val="bg1"/>
                          </a:solidFill>
                        </a:rPr>
                        <a:t>журала</a:t>
                      </a:r>
                      <a:r>
                        <a:rPr lang="ru-RU" sz="2800" b="1" baseline="0" dirty="0" smtClean="0">
                          <a:solidFill>
                            <a:schemeClr val="bg1"/>
                          </a:solidFill>
                        </a:rPr>
                        <a:t> </a:t>
                      </a:r>
                      <a:r>
                        <a:rPr lang="ru-RU" sz="2800" b="1" baseline="0" dirty="0" err="1" smtClean="0">
                          <a:solidFill>
                            <a:schemeClr val="bg1"/>
                          </a:solidFill>
                        </a:rPr>
                        <a:t>членти</a:t>
                      </a:r>
                      <a:r>
                        <a:rPr lang="ru-RU" sz="2800" b="1" baseline="0" dirty="0" smtClean="0">
                          <a:solidFill>
                            <a:schemeClr val="bg1"/>
                          </a:solidFill>
                        </a:rPr>
                        <a:t> </a:t>
                      </a:r>
                      <a:r>
                        <a:rPr lang="ru-RU" sz="2800" b="1" baseline="0" dirty="0" err="1" smtClean="0">
                          <a:solidFill>
                            <a:schemeClr val="bg1"/>
                          </a:solidFill>
                        </a:rPr>
                        <a:t>предлож-зир</a:t>
                      </a:r>
                      <a:r>
                        <a:rPr lang="ru-RU" sz="2800" b="1" baseline="0" dirty="0" smtClean="0">
                          <a:solidFill>
                            <a:schemeClr val="bg1"/>
                          </a:solidFill>
                        </a:rPr>
                        <a:t> </a:t>
                      </a:r>
                      <a:r>
                        <a:rPr lang="ru-RU" sz="2800" b="1" baseline="0" dirty="0" err="1" smtClean="0">
                          <a:solidFill>
                            <a:schemeClr val="bg1"/>
                          </a:solidFill>
                        </a:rPr>
                        <a:t>аргъахъили</a:t>
                      </a:r>
                      <a:r>
                        <a:rPr lang="ru-RU" sz="2800" b="1" baseline="0" dirty="0" smtClean="0">
                          <a:solidFill>
                            <a:schemeClr val="bg1"/>
                          </a:solidFill>
                        </a:rPr>
                        <a:t> </a:t>
                      </a:r>
                      <a:r>
                        <a:rPr lang="ru-RU" sz="2800" b="1" baseline="0" dirty="0" err="1" smtClean="0">
                          <a:solidFill>
                            <a:schemeClr val="bg1"/>
                          </a:solidFill>
                        </a:rPr>
                        <a:t>дирар</a:t>
                      </a:r>
                      <a:r>
                        <a:rPr lang="ru-RU" sz="2800" b="1" baseline="0" dirty="0" smtClean="0">
                          <a:solidFill>
                            <a:schemeClr val="bg1"/>
                          </a:solidFill>
                        </a:rPr>
                        <a:t>…</a:t>
                      </a:r>
                      <a:endParaRPr lang="ru-RU" sz="2800" b="1" dirty="0" smtClean="0">
                        <a:solidFill>
                          <a:schemeClr val="bg1"/>
                        </a:solidFill>
                      </a:endParaRPr>
                    </a:p>
                    <a:p>
                      <a:pPr algn="ctr"/>
                      <a:endParaRPr lang="ru-RU" sz="2800" b="1" dirty="0">
                        <a:solidFill>
                          <a:schemeClr val="bg1"/>
                        </a:solidFill>
                      </a:endParaRPr>
                    </a:p>
                  </a:txBody>
                  <a:tcPr>
                    <a:solidFill>
                      <a:srgbClr val="009900"/>
                    </a:solidFill>
                  </a:tcPr>
                </a:tc>
              </a:tr>
              <a:tr h="1316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а).бек</a:t>
                      </a:r>
                      <a:r>
                        <a:rPr lang="en-US" b="1" dirty="0" smtClean="0">
                          <a:solidFill>
                            <a:schemeClr val="tx1"/>
                          </a:solidFill>
                        </a:rPr>
                        <a:t>I</a:t>
                      </a:r>
                      <a:r>
                        <a:rPr lang="ru-RU" b="1" dirty="0" smtClean="0">
                          <a:solidFill>
                            <a:schemeClr val="tx1"/>
                          </a:solidFill>
                        </a:rPr>
                        <a:t> член</a:t>
                      </a:r>
                    </a:p>
                    <a:p>
                      <a:endParaRPr lang="ru-RU" b="1"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а).</a:t>
                      </a:r>
                      <a:r>
                        <a:rPr lang="ru-RU" b="1" dirty="0" err="1" smtClean="0">
                          <a:solidFill>
                            <a:schemeClr val="tx1"/>
                          </a:solidFill>
                        </a:rPr>
                        <a:t>тиреличил</a:t>
                      </a:r>
                      <a:endParaRPr lang="ru-RU" b="1" dirty="0" smtClean="0">
                        <a:solidFill>
                          <a:schemeClr val="tx1"/>
                        </a:solidFill>
                      </a:endParaRPr>
                    </a:p>
                    <a:p>
                      <a:endParaRPr lang="ru-RU" b="1" dirty="0">
                        <a:solidFill>
                          <a:schemeClr val="tx1"/>
                        </a:solidFill>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а).к</a:t>
                      </a:r>
                      <a:r>
                        <a:rPr lang="en-US" b="1" dirty="0" smtClean="0">
                          <a:solidFill>
                            <a:schemeClr val="bg1"/>
                          </a:solidFill>
                        </a:rPr>
                        <a:t>I</a:t>
                      </a:r>
                      <a:r>
                        <a:rPr lang="ru-RU" b="1" dirty="0" smtClean="0">
                          <a:solidFill>
                            <a:schemeClr val="bg1"/>
                          </a:solidFill>
                        </a:rPr>
                        <a:t>ел</a:t>
                      </a:r>
                      <a:r>
                        <a:rPr lang="ru-RU" b="1" baseline="0" dirty="0" smtClean="0">
                          <a:solidFill>
                            <a:schemeClr val="bg1"/>
                          </a:solidFill>
                        </a:rPr>
                        <a:t> к</a:t>
                      </a:r>
                      <a:r>
                        <a:rPr lang="en-US" b="1" baseline="0" dirty="0" smtClean="0">
                          <a:solidFill>
                            <a:schemeClr val="bg1"/>
                          </a:solidFill>
                        </a:rPr>
                        <a:t>I</a:t>
                      </a:r>
                      <a:r>
                        <a:rPr lang="ru-RU" b="1" baseline="0" dirty="0" smtClean="0">
                          <a:solidFill>
                            <a:schemeClr val="bg1"/>
                          </a:solidFill>
                        </a:rPr>
                        <a:t>ант</a:t>
                      </a:r>
                      <a:r>
                        <a:rPr lang="en-US" b="1" baseline="0" dirty="0" smtClean="0">
                          <a:solidFill>
                            <a:schemeClr val="bg1"/>
                          </a:solidFill>
                        </a:rPr>
                        <a:t>I</a:t>
                      </a:r>
                      <a:endParaRPr lang="ru-RU" b="1" dirty="0" smtClean="0">
                        <a:solidFill>
                          <a:schemeClr val="bg1"/>
                        </a:solidFill>
                      </a:endParaRPr>
                    </a:p>
                    <a:p>
                      <a:endParaRPr lang="ru-RU" b="1" dirty="0">
                        <a:solidFill>
                          <a:schemeClr val="bg1"/>
                        </a:solidFill>
                      </a:endParaRP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а).к</a:t>
                      </a:r>
                      <a:r>
                        <a:rPr lang="en-US" b="1" dirty="0" smtClean="0">
                          <a:solidFill>
                            <a:schemeClr val="bg1"/>
                          </a:solidFill>
                        </a:rPr>
                        <a:t>I</a:t>
                      </a:r>
                      <a:r>
                        <a:rPr lang="ru-RU" b="1" dirty="0" err="1" smtClean="0">
                          <a:solidFill>
                            <a:schemeClr val="bg1"/>
                          </a:solidFill>
                        </a:rPr>
                        <a:t>ииб.дараж.члентачил</a:t>
                      </a:r>
                      <a:endParaRPr lang="ru-RU" b="1" dirty="0" smtClean="0">
                        <a:solidFill>
                          <a:schemeClr val="bg1"/>
                        </a:solidFill>
                      </a:endParaRPr>
                    </a:p>
                    <a:p>
                      <a:endParaRPr lang="ru-RU" b="1" dirty="0">
                        <a:solidFill>
                          <a:schemeClr val="bg1"/>
                        </a:solidFill>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а)</a:t>
                      </a:r>
                      <a:r>
                        <a:rPr lang="en-US" b="1" dirty="0" smtClean="0">
                          <a:solidFill>
                            <a:schemeClr val="bg1"/>
                          </a:solidFill>
                        </a:rPr>
                        <a:t>.</a:t>
                      </a:r>
                      <a:r>
                        <a:rPr lang="ru-RU" b="1" dirty="0" smtClean="0">
                          <a:solidFill>
                            <a:schemeClr val="bg1"/>
                          </a:solidFill>
                        </a:rPr>
                        <a:t>бек</a:t>
                      </a:r>
                      <a:r>
                        <a:rPr lang="en-US" b="1" dirty="0" smtClean="0">
                          <a:solidFill>
                            <a:schemeClr val="bg1"/>
                          </a:solidFill>
                        </a:rPr>
                        <a:t>I</a:t>
                      </a:r>
                      <a:r>
                        <a:rPr lang="en-US" b="1" baseline="0" dirty="0" smtClean="0">
                          <a:solidFill>
                            <a:schemeClr val="bg1"/>
                          </a:solidFill>
                        </a:rPr>
                        <a:t> </a:t>
                      </a:r>
                      <a:r>
                        <a:rPr lang="ru-RU" b="1" baseline="0" dirty="0" err="1" smtClean="0">
                          <a:solidFill>
                            <a:schemeClr val="bg1"/>
                          </a:solidFill>
                        </a:rPr>
                        <a:t>члентали</a:t>
                      </a:r>
                      <a:endParaRPr lang="ru-RU" b="1" dirty="0" smtClean="0">
                        <a:solidFill>
                          <a:schemeClr val="bg1"/>
                        </a:solidFill>
                      </a:endParaRPr>
                    </a:p>
                    <a:p>
                      <a:endParaRPr lang="ru-RU" b="1" dirty="0">
                        <a:solidFill>
                          <a:schemeClr val="bg1"/>
                        </a:solidFill>
                      </a:endParaRPr>
                    </a:p>
                  </a:txBody>
                  <a:tcPr>
                    <a:solidFill>
                      <a:schemeClr val="accent6">
                        <a:lumMod val="50000"/>
                      </a:schemeClr>
                    </a:solidFill>
                  </a:tcPr>
                </a:tc>
              </a:tr>
              <a:tr h="1316905">
                <a:tc>
                  <a:txBody>
                    <a:bodyPr/>
                    <a:lstStyle/>
                    <a:p>
                      <a:r>
                        <a:rPr lang="ru-RU" b="1" dirty="0" smtClean="0">
                          <a:solidFill>
                            <a:schemeClr val="tx1"/>
                          </a:solidFill>
                        </a:rPr>
                        <a:t>б). к</a:t>
                      </a:r>
                      <a:r>
                        <a:rPr lang="en-US" b="1" dirty="0" smtClean="0">
                          <a:solidFill>
                            <a:schemeClr val="tx1"/>
                          </a:solidFill>
                        </a:rPr>
                        <a:t>I</a:t>
                      </a:r>
                      <a:r>
                        <a:rPr lang="ru-RU" b="1" dirty="0" err="1" smtClean="0">
                          <a:solidFill>
                            <a:schemeClr val="tx1"/>
                          </a:solidFill>
                        </a:rPr>
                        <a:t>иибил</a:t>
                      </a:r>
                      <a:r>
                        <a:rPr lang="ru-RU" b="1" dirty="0" smtClean="0">
                          <a:solidFill>
                            <a:schemeClr val="tx1"/>
                          </a:solidFill>
                        </a:rPr>
                        <a:t> </a:t>
                      </a:r>
                      <a:r>
                        <a:rPr lang="ru-RU" b="1" dirty="0" err="1" smtClean="0">
                          <a:solidFill>
                            <a:schemeClr val="tx1"/>
                          </a:solidFill>
                        </a:rPr>
                        <a:t>дараж.чл</a:t>
                      </a:r>
                      <a:r>
                        <a:rPr lang="ru-RU" b="1" dirty="0" smtClean="0">
                          <a:solidFill>
                            <a:schemeClr val="tx1"/>
                          </a:solidFill>
                        </a:rPr>
                        <a:t>.</a:t>
                      </a:r>
                      <a:endParaRPr lang="ru-RU" b="1"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б). </a:t>
                      </a:r>
                      <a:r>
                        <a:rPr lang="ru-RU" b="1" dirty="0" err="1" smtClean="0">
                          <a:solidFill>
                            <a:schemeClr val="tx1"/>
                          </a:solidFill>
                        </a:rPr>
                        <a:t>запятаябачил</a:t>
                      </a:r>
                      <a:endParaRPr lang="ru-RU" b="1" dirty="0" smtClean="0">
                        <a:solidFill>
                          <a:schemeClr val="tx1"/>
                        </a:solidFill>
                      </a:endParaRPr>
                    </a:p>
                    <a:p>
                      <a:endParaRPr lang="ru-RU" b="1" dirty="0">
                        <a:solidFill>
                          <a:schemeClr val="tx1"/>
                        </a:solidFill>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б).</a:t>
                      </a:r>
                      <a:r>
                        <a:rPr lang="ru-RU" b="1" dirty="0" err="1" smtClean="0">
                          <a:solidFill>
                            <a:schemeClr val="bg1"/>
                          </a:solidFill>
                        </a:rPr>
                        <a:t>запятаяби</a:t>
                      </a:r>
                      <a:endParaRPr lang="ru-RU" b="1" dirty="0" smtClean="0">
                        <a:solidFill>
                          <a:schemeClr val="bg1"/>
                        </a:solidFill>
                      </a:endParaRPr>
                    </a:p>
                    <a:p>
                      <a:endParaRPr lang="ru-RU" b="1" dirty="0">
                        <a:solidFill>
                          <a:schemeClr val="bg1"/>
                        </a:solidFill>
                      </a:endParaRPr>
                    </a:p>
                  </a:txBody>
                  <a:tcP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б).</a:t>
                      </a:r>
                      <a:r>
                        <a:rPr lang="ru-RU" b="1" dirty="0" err="1" smtClean="0">
                          <a:solidFill>
                            <a:schemeClr val="bg1"/>
                          </a:solidFill>
                        </a:rPr>
                        <a:t>союзуначил</a:t>
                      </a:r>
                      <a:endParaRPr lang="ru-RU" b="1" dirty="0" smtClean="0">
                        <a:solidFill>
                          <a:schemeClr val="bg1"/>
                        </a:solidFill>
                      </a:endParaRPr>
                    </a:p>
                    <a:p>
                      <a:endParaRPr lang="ru-RU" b="1" dirty="0">
                        <a:solidFill>
                          <a:schemeClr val="bg1"/>
                        </a:solidFill>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б).</a:t>
                      </a:r>
                      <a:r>
                        <a:rPr lang="ru-RU" b="1" dirty="0" err="1" smtClean="0">
                          <a:solidFill>
                            <a:schemeClr val="bg1"/>
                          </a:solidFill>
                        </a:rPr>
                        <a:t>къуллукъла</a:t>
                      </a:r>
                      <a:r>
                        <a:rPr lang="ru-RU" b="1" dirty="0" smtClean="0">
                          <a:solidFill>
                            <a:schemeClr val="bg1"/>
                          </a:solidFill>
                        </a:rPr>
                        <a:t> </a:t>
                      </a:r>
                      <a:r>
                        <a:rPr lang="ru-RU" b="1" dirty="0" err="1" smtClean="0">
                          <a:solidFill>
                            <a:schemeClr val="bg1"/>
                          </a:solidFill>
                        </a:rPr>
                        <a:t>гъайла</a:t>
                      </a:r>
                      <a:r>
                        <a:rPr lang="ru-RU" b="1" dirty="0" smtClean="0">
                          <a:solidFill>
                            <a:schemeClr val="bg1"/>
                          </a:solidFill>
                        </a:rPr>
                        <a:t> бут</a:t>
                      </a:r>
                      <a:r>
                        <a:rPr lang="en-US" b="1" dirty="0" smtClean="0">
                          <a:solidFill>
                            <a:schemeClr val="bg1"/>
                          </a:solidFill>
                        </a:rPr>
                        <a:t>I</a:t>
                      </a:r>
                      <a:r>
                        <a:rPr lang="ru-RU" b="1" dirty="0" err="1" smtClean="0">
                          <a:solidFill>
                            <a:schemeClr val="bg1"/>
                          </a:solidFill>
                        </a:rPr>
                        <a:t>нали</a:t>
                      </a:r>
                      <a:endParaRPr lang="ru-RU" b="1" dirty="0" smtClean="0">
                        <a:solidFill>
                          <a:schemeClr val="bg1"/>
                        </a:solidFill>
                      </a:endParaRPr>
                    </a:p>
                    <a:p>
                      <a:endParaRPr lang="ru-RU" b="1" dirty="0">
                        <a:solidFill>
                          <a:schemeClr val="bg1"/>
                        </a:solidFill>
                      </a:endParaRPr>
                    </a:p>
                  </a:txBody>
                  <a:tcPr>
                    <a:solidFill>
                      <a:schemeClr val="accent6">
                        <a:lumMod val="50000"/>
                      </a:schemeClr>
                    </a:solidFill>
                  </a:tcPr>
                </a:tc>
              </a:tr>
              <a:tr h="1316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в). чуни</a:t>
                      </a:r>
                      <a:r>
                        <a:rPr lang="ru-RU" b="1" baseline="0" dirty="0" smtClean="0">
                          <a:solidFill>
                            <a:schemeClr val="tx1"/>
                          </a:solidFill>
                        </a:rPr>
                        <a:t> </a:t>
                      </a:r>
                      <a:r>
                        <a:rPr lang="ru-RU" b="1" baseline="0" dirty="0" err="1" smtClean="0">
                          <a:solidFill>
                            <a:schemeClr val="tx1"/>
                          </a:solidFill>
                        </a:rPr>
                        <a:t>ца</a:t>
                      </a:r>
                      <a:r>
                        <a:rPr lang="ru-RU" b="1" baseline="0" dirty="0" smtClean="0">
                          <a:solidFill>
                            <a:schemeClr val="tx1"/>
                          </a:solidFill>
                        </a:rPr>
                        <a:t> </a:t>
                      </a:r>
                      <a:r>
                        <a:rPr lang="ru-RU" b="1" baseline="0" dirty="0" err="1" smtClean="0">
                          <a:solidFill>
                            <a:schemeClr val="tx1"/>
                          </a:solidFill>
                        </a:rPr>
                        <a:t>суайс</a:t>
                      </a:r>
                      <a:r>
                        <a:rPr lang="ru-RU" b="1" baseline="0" dirty="0" smtClean="0">
                          <a:solidFill>
                            <a:schemeClr val="tx1"/>
                          </a:solidFill>
                        </a:rPr>
                        <a:t> </a:t>
                      </a:r>
                      <a:r>
                        <a:rPr lang="ru-RU" b="1" baseline="0" dirty="0" err="1" smtClean="0">
                          <a:solidFill>
                            <a:schemeClr val="tx1"/>
                          </a:solidFill>
                        </a:rPr>
                        <a:t>жаваб</a:t>
                      </a:r>
                      <a:r>
                        <a:rPr lang="ru-RU" b="1" baseline="0" dirty="0" smtClean="0">
                          <a:solidFill>
                            <a:schemeClr val="tx1"/>
                          </a:solidFill>
                        </a:rPr>
                        <a:t> </a:t>
                      </a:r>
                      <a:r>
                        <a:rPr lang="ru-RU" b="1" baseline="0" dirty="0" err="1" smtClean="0">
                          <a:solidFill>
                            <a:schemeClr val="tx1"/>
                          </a:solidFill>
                        </a:rPr>
                        <a:t>лугути,ца</a:t>
                      </a:r>
                      <a:r>
                        <a:rPr lang="ru-RU" b="1" baseline="0" dirty="0" smtClean="0">
                          <a:solidFill>
                            <a:schemeClr val="tx1"/>
                          </a:solidFill>
                        </a:rPr>
                        <a:t> </a:t>
                      </a:r>
                      <a:r>
                        <a:rPr lang="ru-RU" b="1" baseline="0" dirty="0" err="1" smtClean="0">
                          <a:solidFill>
                            <a:schemeClr val="tx1"/>
                          </a:solidFill>
                        </a:rPr>
                        <a:t>членни</a:t>
                      </a:r>
                      <a:r>
                        <a:rPr lang="ru-RU" b="1" baseline="0" dirty="0" smtClean="0">
                          <a:solidFill>
                            <a:schemeClr val="tx1"/>
                          </a:solidFill>
                        </a:rPr>
                        <a:t> </a:t>
                      </a:r>
                      <a:r>
                        <a:rPr lang="ru-RU" b="1" baseline="0" dirty="0" err="1" smtClean="0">
                          <a:solidFill>
                            <a:schemeClr val="tx1"/>
                          </a:solidFill>
                        </a:rPr>
                        <a:t>диубли</a:t>
                      </a:r>
                      <a:r>
                        <a:rPr lang="ru-RU" b="1" baseline="0" dirty="0" smtClean="0">
                          <a:solidFill>
                            <a:schemeClr val="tx1"/>
                          </a:solidFill>
                        </a:rPr>
                        <a:t> </a:t>
                      </a:r>
                      <a:r>
                        <a:rPr lang="ru-RU" b="1" baseline="0" dirty="0" err="1" smtClean="0">
                          <a:solidFill>
                            <a:schemeClr val="tx1"/>
                          </a:solidFill>
                        </a:rPr>
                        <a:t>дашути</a:t>
                      </a:r>
                      <a:endParaRPr lang="ru-RU" b="1" dirty="0" smtClean="0">
                        <a:solidFill>
                          <a:schemeClr val="tx1"/>
                        </a:solidFill>
                      </a:endParaRPr>
                    </a:p>
                    <a:p>
                      <a:endParaRPr lang="ru-RU" b="1"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rPr>
                        <a:t>в).к</a:t>
                      </a:r>
                      <a:r>
                        <a:rPr lang="en-US" b="1" dirty="0" smtClean="0">
                          <a:solidFill>
                            <a:schemeClr val="tx1"/>
                          </a:solidFill>
                        </a:rPr>
                        <a:t>I</a:t>
                      </a:r>
                      <a:r>
                        <a:rPr lang="ru-RU" b="1" dirty="0" smtClean="0">
                          <a:solidFill>
                            <a:schemeClr val="tx1"/>
                          </a:solidFill>
                        </a:rPr>
                        <a:t>ант</a:t>
                      </a:r>
                      <a:r>
                        <a:rPr lang="en-US" b="1" dirty="0" smtClean="0">
                          <a:solidFill>
                            <a:schemeClr val="tx1"/>
                          </a:solidFill>
                        </a:rPr>
                        <a:t>I</a:t>
                      </a:r>
                      <a:r>
                        <a:rPr lang="ru-RU" b="1" dirty="0" smtClean="0">
                          <a:solidFill>
                            <a:schemeClr val="tx1"/>
                          </a:solidFill>
                        </a:rPr>
                        <a:t> </a:t>
                      </a:r>
                      <a:r>
                        <a:rPr lang="ru-RU" b="1" dirty="0" err="1" smtClean="0">
                          <a:solidFill>
                            <a:schemeClr val="tx1"/>
                          </a:solidFill>
                        </a:rPr>
                        <a:t>ва</a:t>
                      </a:r>
                      <a:r>
                        <a:rPr lang="ru-RU" b="1" dirty="0" smtClean="0">
                          <a:solidFill>
                            <a:schemeClr val="tx1"/>
                          </a:solidFill>
                        </a:rPr>
                        <a:t> </a:t>
                      </a:r>
                      <a:r>
                        <a:rPr lang="ru-RU" b="1" dirty="0" err="1" smtClean="0">
                          <a:solidFill>
                            <a:schemeClr val="tx1"/>
                          </a:solidFill>
                        </a:rPr>
                        <a:t>запятаяличил</a:t>
                      </a:r>
                      <a:endParaRPr lang="ru-RU" b="1" dirty="0" smtClean="0">
                        <a:solidFill>
                          <a:schemeClr val="tx1"/>
                        </a:solidFill>
                      </a:endParaRPr>
                    </a:p>
                    <a:p>
                      <a:endParaRPr lang="ru-RU" b="1" dirty="0">
                        <a:solidFill>
                          <a:schemeClr val="tx1"/>
                        </a:solidFill>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rPr>
                        <a:t>в).</a:t>
                      </a:r>
                      <a:r>
                        <a:rPr lang="ru-RU" b="1" dirty="0" err="1" smtClean="0">
                          <a:solidFill>
                            <a:schemeClr val="bg1"/>
                          </a:solidFill>
                        </a:rPr>
                        <a:t>багьлабирнила</a:t>
                      </a:r>
                      <a:r>
                        <a:rPr lang="ru-RU" b="1" baseline="0" dirty="0" smtClean="0">
                          <a:solidFill>
                            <a:schemeClr val="bg1"/>
                          </a:solidFill>
                        </a:rPr>
                        <a:t> </a:t>
                      </a:r>
                      <a:r>
                        <a:rPr lang="ru-RU" b="1" baseline="0" dirty="0" err="1" smtClean="0">
                          <a:solidFill>
                            <a:schemeClr val="bg1"/>
                          </a:solidFill>
                        </a:rPr>
                        <a:t>ишара</a:t>
                      </a:r>
                      <a:r>
                        <a:rPr lang="ru-RU" b="1" baseline="0" dirty="0" smtClean="0">
                          <a:solidFill>
                            <a:schemeClr val="bg1"/>
                          </a:solidFill>
                        </a:rPr>
                        <a:t> </a:t>
                      </a:r>
                      <a:r>
                        <a:rPr lang="ru-RU" b="1" baseline="0" dirty="0" err="1" smtClean="0">
                          <a:solidFill>
                            <a:schemeClr val="bg1"/>
                          </a:solidFill>
                        </a:rPr>
                        <a:t>ках</a:t>
                      </a:r>
                      <a:r>
                        <a:rPr lang="en-US" b="1" baseline="0" dirty="0" smtClean="0">
                          <a:solidFill>
                            <a:schemeClr val="bg1"/>
                          </a:solidFill>
                        </a:rPr>
                        <a:t>I</a:t>
                      </a:r>
                      <a:r>
                        <a:rPr lang="ru-RU" b="1" baseline="0" dirty="0" err="1" smtClean="0">
                          <a:solidFill>
                            <a:schemeClr val="bg1"/>
                          </a:solidFill>
                        </a:rPr>
                        <a:t>ебалта</a:t>
                      </a:r>
                      <a:endParaRPr lang="ru-RU" b="1" dirty="0" smtClean="0">
                        <a:solidFill>
                          <a:schemeClr val="bg1"/>
                        </a:solidFill>
                      </a:endParaRPr>
                    </a:p>
                    <a:p>
                      <a:endParaRPr lang="ru-RU" b="1" dirty="0">
                        <a:solidFill>
                          <a:schemeClr val="bg1"/>
                        </a:solidFill>
                      </a:endParaRPr>
                    </a:p>
                  </a:txBody>
                  <a:tcPr>
                    <a:solidFill>
                      <a:schemeClr val="accent1">
                        <a:lumMod val="75000"/>
                      </a:schemeClr>
                    </a:solidFill>
                  </a:tcPr>
                </a:tc>
                <a:tc>
                  <a:txBody>
                    <a:bodyPr/>
                    <a:lstStyle/>
                    <a:p>
                      <a:r>
                        <a:rPr lang="ru-RU" b="1" dirty="0" smtClean="0">
                          <a:solidFill>
                            <a:schemeClr val="bg1"/>
                          </a:solidFill>
                        </a:rPr>
                        <a:t>в).</a:t>
                      </a:r>
                      <a:r>
                        <a:rPr lang="ru-RU" sz="1800" b="1" dirty="0" err="1" smtClean="0">
                          <a:solidFill>
                            <a:schemeClr val="bg1"/>
                          </a:solidFill>
                        </a:rPr>
                        <a:t>кесекуначил</a:t>
                      </a:r>
                      <a:endParaRPr lang="ru-RU" sz="1800" b="1" dirty="0">
                        <a:solidFill>
                          <a:schemeClr val="bg1"/>
                        </a:solidFill>
                      </a:endParaRPr>
                    </a:p>
                  </a:txBody>
                  <a:tcPr>
                    <a:solidFill>
                      <a:srgbClr val="C00000"/>
                    </a:solidFill>
                  </a:tcPr>
                </a:tc>
                <a:tc>
                  <a:txBody>
                    <a:bodyPr/>
                    <a:lstStyle/>
                    <a:p>
                      <a:r>
                        <a:rPr lang="ru-RU" b="1" dirty="0" smtClean="0">
                          <a:solidFill>
                            <a:schemeClr val="bg1"/>
                          </a:solidFill>
                        </a:rPr>
                        <a:t>в).бек</a:t>
                      </a:r>
                      <a:r>
                        <a:rPr lang="en-US" b="1" dirty="0" smtClean="0">
                          <a:solidFill>
                            <a:schemeClr val="bg1"/>
                          </a:solidFill>
                        </a:rPr>
                        <a:t>I</a:t>
                      </a:r>
                      <a:r>
                        <a:rPr lang="ru-RU" b="1" dirty="0" err="1" smtClean="0">
                          <a:solidFill>
                            <a:schemeClr val="bg1"/>
                          </a:solidFill>
                        </a:rPr>
                        <a:t>ти</a:t>
                      </a:r>
                      <a:r>
                        <a:rPr lang="ru-RU" b="1" baseline="0" dirty="0" smtClean="0">
                          <a:solidFill>
                            <a:schemeClr val="bg1"/>
                          </a:solidFill>
                        </a:rPr>
                        <a:t> </a:t>
                      </a:r>
                      <a:r>
                        <a:rPr lang="ru-RU" b="1" baseline="0" dirty="0" err="1" smtClean="0">
                          <a:solidFill>
                            <a:schemeClr val="bg1"/>
                          </a:solidFill>
                        </a:rPr>
                        <a:t>гъайла</a:t>
                      </a:r>
                      <a:r>
                        <a:rPr lang="ru-RU" b="1" baseline="0" dirty="0" smtClean="0">
                          <a:solidFill>
                            <a:schemeClr val="bg1"/>
                          </a:solidFill>
                        </a:rPr>
                        <a:t> бут</a:t>
                      </a:r>
                      <a:r>
                        <a:rPr lang="en-US" b="1" baseline="0" dirty="0" smtClean="0">
                          <a:solidFill>
                            <a:schemeClr val="bg1"/>
                          </a:solidFill>
                        </a:rPr>
                        <a:t>I</a:t>
                      </a:r>
                      <a:r>
                        <a:rPr lang="ru-RU" b="1" baseline="0" dirty="0" err="1" smtClean="0">
                          <a:solidFill>
                            <a:schemeClr val="bg1"/>
                          </a:solidFill>
                        </a:rPr>
                        <a:t>нали</a:t>
                      </a:r>
                      <a:endParaRPr lang="ru-RU" b="1" dirty="0" smtClean="0">
                        <a:solidFill>
                          <a:schemeClr val="bg1"/>
                        </a:solidFill>
                      </a:endParaRPr>
                    </a:p>
                    <a:p>
                      <a:endParaRPr lang="ru-RU" b="1" dirty="0" smtClean="0">
                        <a:solidFill>
                          <a:schemeClr val="bg1"/>
                        </a:solidFill>
                      </a:endParaRPr>
                    </a:p>
                    <a:p>
                      <a:endParaRPr lang="ru-RU" b="1" dirty="0">
                        <a:solidFill>
                          <a:schemeClr val="bg1"/>
                        </a:solidFill>
                      </a:endParaRPr>
                    </a:p>
                  </a:txBody>
                  <a:tcPr>
                    <a:solidFill>
                      <a:schemeClr val="accent6">
                        <a:lumMod val="50000"/>
                      </a:schemeClr>
                    </a:solidFill>
                  </a:tcPr>
                </a:tc>
              </a:tr>
            </a:tbl>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700" b="1" dirty="0" err="1" smtClean="0"/>
              <a:t>Дархьти</a:t>
            </a:r>
            <a:r>
              <a:rPr lang="ru-RU" sz="6700" b="1" dirty="0" smtClean="0"/>
              <a:t> </a:t>
            </a:r>
            <a:r>
              <a:rPr lang="ru-RU" sz="6700" b="1" dirty="0" err="1" smtClean="0"/>
              <a:t>х</a:t>
            </a:r>
            <a:r>
              <a:rPr lang="en-US" sz="6700" b="1" dirty="0" smtClean="0"/>
              <a:t>I</a:t>
            </a:r>
            <a:r>
              <a:rPr lang="ru-RU" sz="6700" b="1" dirty="0" err="1" smtClean="0"/>
              <a:t>урпри</a:t>
            </a:r>
            <a:r>
              <a:rPr lang="ru-RU" sz="6700" b="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1785926"/>
            <a:ext cx="8229600" cy="4340237"/>
          </a:xfrm>
        </p:spPr>
        <p:txBody>
          <a:bodyPr>
            <a:normAutofit/>
          </a:bodyPr>
          <a:lstStyle/>
          <a:p>
            <a:pPr algn="ctr">
              <a:buNone/>
            </a:pPr>
            <a:r>
              <a:rPr lang="ru-RU" sz="9600" dirty="0" err="1" smtClean="0"/>
              <a:t>в,б,а,б,в</a:t>
            </a:r>
            <a:r>
              <a:rPr lang="ru-RU" sz="9600" dirty="0" smtClean="0"/>
              <a:t>.</a:t>
            </a:r>
            <a:endParaRPr lang="ru-RU" sz="9600" dirty="0"/>
          </a:p>
        </p:txBody>
      </p:sp>
      <p:pic>
        <p:nvPicPr>
          <p:cNvPr id="4" name="Рисунок 5" descr="7bdd6a2847df.png"/>
          <p:cNvPicPr>
            <a:picLocks noChangeAspect="1"/>
          </p:cNvPicPr>
          <p:nvPr/>
        </p:nvPicPr>
        <p:blipFill>
          <a:blip r:embed="rId2" cstate="screen"/>
          <a:srcRect/>
          <a:stretch>
            <a:fillRect/>
          </a:stretch>
        </p:blipFill>
        <p:spPr bwMode="auto">
          <a:xfrm>
            <a:off x="-252414" y="4406264"/>
            <a:ext cx="4252909" cy="2451736"/>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40000" b="-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838200"/>
          </a:xfrm>
        </p:spPr>
        <p:txBody>
          <a:bodyPr>
            <a:normAutofit/>
          </a:bodyPr>
          <a:lstStyle/>
          <a:p>
            <a:pPr algn="ctr"/>
            <a:r>
              <a:rPr lang="ru-RU" sz="4000" b="1" dirty="0" smtClean="0"/>
              <a:t>ГЪАЙ ГЬАЛАДЯХ</a:t>
            </a:r>
            <a:r>
              <a:rPr lang="en-US" sz="4000" b="1" dirty="0" err="1" smtClean="0"/>
              <a:t>i</a:t>
            </a:r>
            <a:r>
              <a:rPr lang="ru-RU" sz="4000" b="1" dirty="0" smtClean="0"/>
              <a:t> АРДУКНИ</a:t>
            </a:r>
            <a:endParaRPr lang="ru-RU" sz="4000" b="1" dirty="0"/>
          </a:p>
        </p:txBody>
      </p:sp>
      <p:pic>
        <p:nvPicPr>
          <p:cNvPr id="7" name="Содержимое 6" descr="hello_html_7a1d1130.jpg"/>
          <p:cNvPicPr>
            <a:picLocks noGrp="1" noChangeAspect="1"/>
          </p:cNvPicPr>
          <p:nvPr>
            <p:ph idx="1"/>
          </p:nvPr>
        </p:nvPicPr>
        <p:blipFill>
          <a:blip r:embed="rId4" cstate="print"/>
          <a:stretch>
            <a:fillRect/>
          </a:stretch>
        </p:blipFill>
        <p:spPr>
          <a:xfrm>
            <a:off x="520906" y="1196752"/>
            <a:ext cx="8138955" cy="4883373"/>
          </a:xfrm>
          <a:prstGeom prst="rect">
            <a:avLst/>
          </a:prstGeom>
          <a:solidFill>
            <a:srgbClr val="FFFFFF">
              <a:shade val="85000"/>
            </a:srgbClr>
          </a:solidFill>
          <a:ln w="88900" cap="sq">
            <a:solidFill>
              <a:srgbClr val="8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rigen_-_dance_of_the_clouds_(zaycev.net).mp3">
            <a:hlinkClick r:id="" action="ppaction://media"/>
          </p:cNvPr>
          <p:cNvPicPr>
            <a:picLocks noRot="1" noChangeAspect="1"/>
          </p:cNvPicPr>
          <p:nvPr>
            <a:audioFile r:link="rId1"/>
          </p:nvPr>
        </p:nvPicPr>
        <p:blipFill>
          <a:blip r:embed="rId5"/>
          <a:stretch>
            <a:fillRect/>
          </a:stretch>
        </p:blipFill>
        <p:spPr>
          <a:xfrm>
            <a:off x="8143900" y="5715016"/>
            <a:ext cx="304800" cy="3048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3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14422"/>
            <a:ext cx="8429684" cy="5429288"/>
          </a:xfrm>
        </p:spPr>
        <p:txBody>
          <a:bodyPr>
            <a:noAutofit/>
          </a:bodyPr>
          <a:lstStyle/>
          <a:p>
            <a:pPr algn="ct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Дагъистан</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нушала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Ват</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ан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саби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
            </a:r>
            <a:br>
              <a:rPr lang="en-US" sz="3300" b="1" dirty="0" smtClean="0">
                <a:ln>
                  <a:solidFill>
                    <a:schemeClr val="tx1"/>
                  </a:solidFill>
                </a:ln>
                <a:solidFill>
                  <a:schemeClr val="accent3">
                    <a:lumMod val="50000"/>
                  </a:schemeClr>
                </a:solidFill>
                <a:latin typeface="Times New Roman" pitchFamily="18" charset="0"/>
                <a:cs typeface="Times New Roman" pitchFamily="18" charset="0"/>
              </a:rPr>
            </a:b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Мях</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ячкъала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илала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тахшагьар</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саби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Дагъиста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дубуртачир</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маза </a:t>
            </a:r>
            <a:br>
              <a:rPr lang="ru-RU" sz="3300" b="1" dirty="0" smtClean="0">
                <a:ln>
                  <a:solidFill>
                    <a:schemeClr val="tx1"/>
                  </a:solidFill>
                </a:ln>
                <a:solidFill>
                  <a:schemeClr val="accent3">
                    <a:lumMod val="50000"/>
                  </a:schemeClr>
                </a:solidFill>
                <a:latin typeface="Times New Roman" pitchFamily="18" charset="0"/>
                <a:cs typeface="Times New Roman" pitchFamily="18" charset="0"/>
              </a:rPr>
            </a:b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ва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х</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яйванти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адилкьули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сари.</a:t>
            </a:r>
            <a:br>
              <a:rPr lang="ru-RU" sz="3300" b="1" dirty="0" smtClean="0">
                <a:ln>
                  <a:solidFill>
                    <a:schemeClr val="tx1"/>
                  </a:solidFill>
                </a:ln>
                <a:solidFill>
                  <a:schemeClr val="accent3">
                    <a:lumMod val="50000"/>
                  </a:schemeClr>
                </a:solidFill>
                <a:latin typeface="Times New Roman" pitchFamily="18" charset="0"/>
                <a:cs typeface="Times New Roman" pitchFamily="18" charset="0"/>
              </a:rPr>
            </a:b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Шагьарла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адамти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илдала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диъбачил,ниъличил,нусиличил</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a:t>
            </a:r>
            <a:br>
              <a:rPr lang="ru-RU" sz="3300" b="1" dirty="0" smtClean="0">
                <a:ln>
                  <a:solidFill>
                    <a:schemeClr val="tx1"/>
                  </a:solidFill>
                </a:ln>
                <a:solidFill>
                  <a:schemeClr val="accent3">
                    <a:lumMod val="50000"/>
                  </a:schemeClr>
                </a:solidFill>
                <a:latin typeface="Times New Roman" pitchFamily="18" charset="0"/>
                <a:cs typeface="Times New Roman" pitchFamily="18" charset="0"/>
              </a:rPr>
            </a:b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нерхличил</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г</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еббурцули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саби.Дагъистайзиб</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х</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ябц</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айчибра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имц</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али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миллатла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адамти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х</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ербирули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саби.Илдала</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ц</a:t>
            </a:r>
            <a:r>
              <a:rPr lang="en-US" sz="3300" b="1" dirty="0" smtClean="0">
                <a:ln>
                  <a:solidFill>
                    <a:schemeClr val="tx1"/>
                  </a:solidFill>
                </a:ln>
                <a:solidFill>
                  <a:schemeClr val="accent3">
                    <a:lumMod val="50000"/>
                  </a:schemeClr>
                </a:solidFill>
                <a:latin typeface="Times New Roman" pitchFamily="18" charset="0"/>
                <a:cs typeface="Times New Roman" pitchFamily="18" charset="0"/>
              </a:rPr>
              <a:t>I</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акь</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гьалмагъдешлизиб</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 </a:t>
            </a:r>
            <a:r>
              <a:rPr lang="ru-RU" sz="3300" b="1" dirty="0" err="1" smtClean="0">
                <a:ln>
                  <a:solidFill>
                    <a:schemeClr val="tx1"/>
                  </a:solidFill>
                </a:ln>
                <a:solidFill>
                  <a:schemeClr val="accent3">
                    <a:lumMod val="50000"/>
                  </a:schemeClr>
                </a:solidFill>
                <a:latin typeface="Times New Roman" pitchFamily="18" charset="0"/>
                <a:cs typeface="Times New Roman" pitchFamily="18" charset="0"/>
              </a:rPr>
              <a:t>саби</a:t>
            </a:r>
            <a:r>
              <a:rPr lang="ru-RU" sz="3300" b="1" dirty="0" smtClean="0">
                <a:ln>
                  <a:solidFill>
                    <a:schemeClr val="tx1"/>
                  </a:solidFill>
                </a:ln>
                <a:solidFill>
                  <a:schemeClr val="accent3">
                    <a:lumMod val="50000"/>
                  </a:schemeClr>
                </a:solidFill>
                <a:latin typeface="Times New Roman" pitchFamily="18" charset="0"/>
                <a:cs typeface="Times New Roman" pitchFamily="18" charset="0"/>
              </a:rPr>
              <a:t>.</a:t>
            </a:r>
            <a:endParaRPr lang="ru-RU" sz="3300" b="1" dirty="0">
              <a:ln>
                <a:solidFill>
                  <a:schemeClr val="tx1"/>
                </a:solidFill>
              </a:ln>
              <a:solidFill>
                <a:schemeClr val="accent3">
                  <a:lumMod val="50000"/>
                </a:schemeClr>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7000" r="-27000"/>
          </a:stretch>
        </a:blipFill>
        <a:effectLst/>
      </p:bgPr>
    </p:bg>
    <p:spTree>
      <p:nvGrpSpPr>
        <p:cNvPr id="1" name=""/>
        <p:cNvGrpSpPr/>
        <p:nvPr/>
      </p:nvGrpSpPr>
      <p:grpSpPr>
        <a:xfrm>
          <a:off x="0" y="0"/>
          <a:ext cx="0" cy="0"/>
          <a:chOff x="0" y="0"/>
          <a:chExt cx="0" cy="0"/>
        </a:xfrm>
      </p:grpSpPr>
      <p:sp>
        <p:nvSpPr>
          <p:cNvPr id="3" name="Овал 2"/>
          <p:cNvSpPr/>
          <p:nvPr/>
        </p:nvSpPr>
        <p:spPr>
          <a:xfrm>
            <a:off x="0" y="285728"/>
            <a:ext cx="9144000"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ru-RU" sz="5400" b="1" dirty="0" smtClean="0">
                <a:solidFill>
                  <a:schemeClr val="accent2">
                    <a:lumMod val="75000"/>
                  </a:schemeClr>
                </a:solidFill>
                <a:latin typeface="Times New Roman" pitchFamily="18" charset="0"/>
                <a:ea typeface="Calibri" pitchFamily="34" charset="0"/>
                <a:cs typeface="Times New Roman" pitchFamily="18" charset="0"/>
              </a:rPr>
              <a:t>Рефлексия</a:t>
            </a:r>
            <a:endParaRPr lang="ru-RU" sz="5400" dirty="0" smtClean="0">
              <a:solidFill>
                <a:schemeClr val="accent2">
                  <a:lumMod val="75000"/>
                </a:schemeClr>
              </a:solidFill>
              <a:latin typeface="Times New Roman" pitchFamily="18" charset="0"/>
              <a:cs typeface="Times New Roman" pitchFamily="18" charset="0"/>
            </a:endParaRPr>
          </a:p>
        </p:txBody>
      </p:sp>
      <p:pic>
        <p:nvPicPr>
          <p:cNvPr id="6" name="Рисунок 5" descr="C:\Documents and Settings\Admin\Рабочий стол\бабочки\s8.png"/>
          <p:cNvPicPr/>
          <p:nvPr/>
        </p:nvPicPr>
        <p:blipFill>
          <a:blip r:embed="rId4" cstate="screen"/>
          <a:srcRect/>
          <a:stretch>
            <a:fillRect/>
          </a:stretch>
        </p:blipFill>
        <p:spPr bwMode="auto">
          <a:xfrm>
            <a:off x="6000760" y="2071678"/>
            <a:ext cx="2952328" cy="25202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3">
            <a:schemeClr val="lt1"/>
          </a:lnRef>
          <a:fillRef idx="1">
            <a:schemeClr val="accent5"/>
          </a:fillRef>
          <a:effectRef idx="1">
            <a:schemeClr val="accent5"/>
          </a:effectRef>
          <a:fontRef idx="minor">
            <a:schemeClr val="lt1"/>
          </a:fontRef>
        </p:style>
      </p:pic>
      <p:pic>
        <p:nvPicPr>
          <p:cNvPr id="9" name="Рисунок 8" descr="C:\Documents and Settings\Admin\Рабочий стол\бабочки\2.jpg"/>
          <p:cNvPicPr/>
          <p:nvPr/>
        </p:nvPicPr>
        <p:blipFill>
          <a:blip r:embed="rId5" cstate="screen">
            <a:clrChange>
              <a:clrFrom>
                <a:srgbClr val="E6EDF7"/>
              </a:clrFrom>
              <a:clrTo>
                <a:srgbClr val="E6EDF7">
                  <a:alpha val="0"/>
                </a:srgbClr>
              </a:clrTo>
            </a:clrChange>
          </a:blip>
          <a:srcRect/>
          <a:stretch>
            <a:fillRect/>
          </a:stretch>
        </p:blipFill>
        <p:spPr bwMode="auto">
          <a:xfrm>
            <a:off x="6228184" y="4941168"/>
            <a:ext cx="2732137" cy="1716782"/>
          </a:xfrm>
          <a:prstGeom prst="rect">
            <a:avLst/>
          </a:prstGeom>
          <a:noFill/>
        </p:spPr>
      </p:pic>
      <p:pic>
        <p:nvPicPr>
          <p:cNvPr id="12" name="Рисунок 11" descr="C:\Documents and Settings\Admin\Рабочий стол\бабочки\0_5044c_d3ef4000_XL.gif"/>
          <p:cNvPicPr/>
          <p:nvPr/>
        </p:nvPicPr>
        <p:blipFill>
          <a:blip r:embed="rId6" cstate="screen"/>
          <a:srcRect/>
          <a:stretch>
            <a:fillRect/>
          </a:stretch>
        </p:blipFill>
        <p:spPr bwMode="auto">
          <a:xfrm>
            <a:off x="0" y="5072074"/>
            <a:ext cx="2627784" cy="2204864"/>
          </a:xfrm>
          <a:prstGeom prst="rect">
            <a:avLst/>
          </a:prstGeom>
          <a:noFill/>
        </p:spPr>
      </p:pic>
      <p:sp>
        <p:nvSpPr>
          <p:cNvPr id="11" name="Прямоугольник 10"/>
          <p:cNvSpPr/>
          <p:nvPr/>
        </p:nvSpPr>
        <p:spPr>
          <a:xfrm>
            <a:off x="214282" y="1785926"/>
            <a:ext cx="6143668" cy="3046988"/>
          </a:xfrm>
          <a:prstGeom prst="rect">
            <a:avLst/>
          </a:prstGeom>
        </p:spPr>
        <p:txBody>
          <a:bodyPr wrap="square">
            <a:spAutoFit/>
          </a:bodyPr>
          <a:lstStyle/>
          <a:p>
            <a:r>
              <a:rPr lang="ru-RU" sz="3200" b="1" dirty="0" smtClean="0">
                <a:solidFill>
                  <a:schemeClr val="bg1"/>
                </a:solidFill>
              </a:rPr>
              <a:t>1. Се г</a:t>
            </a:r>
            <a:r>
              <a:rPr lang="en-US" sz="3200" b="1" dirty="0" smtClean="0">
                <a:solidFill>
                  <a:schemeClr val="bg1"/>
                </a:solidFill>
              </a:rPr>
              <a:t>I</a:t>
            </a:r>
            <a:r>
              <a:rPr lang="ru-RU" sz="3200" b="1" dirty="0" err="1" smtClean="0">
                <a:solidFill>
                  <a:schemeClr val="bg1"/>
                </a:solidFill>
              </a:rPr>
              <a:t>ях</a:t>
            </a:r>
            <a:r>
              <a:rPr lang="en-US" sz="3200" b="1" dirty="0" smtClean="0">
                <a:solidFill>
                  <a:schemeClr val="bg1"/>
                </a:solidFill>
              </a:rPr>
              <a:t>I</a:t>
            </a:r>
            <a:r>
              <a:rPr lang="ru-RU" sz="3200" b="1" dirty="0" err="1" smtClean="0">
                <a:solidFill>
                  <a:schemeClr val="bg1"/>
                </a:solidFill>
              </a:rPr>
              <a:t>бизура</a:t>
            </a:r>
            <a:r>
              <a:rPr lang="ru-RU" sz="3200" b="1" dirty="0" smtClean="0">
                <a:solidFill>
                  <a:schemeClr val="bg1"/>
                </a:solidFill>
              </a:rPr>
              <a:t> </a:t>
            </a:r>
            <a:r>
              <a:rPr lang="ru-RU" sz="3200" b="1" dirty="0" err="1" smtClean="0">
                <a:solidFill>
                  <a:schemeClr val="bg1"/>
                </a:solidFill>
              </a:rPr>
              <a:t>х</a:t>
            </a:r>
            <a:r>
              <a:rPr lang="en-US" sz="3200" b="1" dirty="0" smtClean="0">
                <a:solidFill>
                  <a:schemeClr val="bg1"/>
                </a:solidFill>
              </a:rPr>
              <a:t>I</a:t>
            </a:r>
            <a:r>
              <a:rPr lang="ru-RU" sz="3200" b="1" dirty="0" err="1" smtClean="0">
                <a:solidFill>
                  <a:schemeClr val="bg1"/>
                </a:solidFill>
              </a:rPr>
              <a:t>ушаб</a:t>
            </a:r>
            <a:r>
              <a:rPr lang="ru-RU" sz="3200" b="1" dirty="0" smtClean="0">
                <a:solidFill>
                  <a:schemeClr val="bg1"/>
                </a:solidFill>
              </a:rPr>
              <a:t> </a:t>
            </a:r>
            <a:r>
              <a:rPr lang="ru-RU" sz="3200" b="1" dirty="0" err="1" smtClean="0">
                <a:solidFill>
                  <a:schemeClr val="bg1"/>
                </a:solidFill>
              </a:rPr>
              <a:t>ишбарх</a:t>
            </a:r>
            <a:r>
              <a:rPr lang="en-US" sz="3200" b="1" dirty="0" smtClean="0">
                <a:solidFill>
                  <a:schemeClr val="bg1"/>
                </a:solidFill>
              </a:rPr>
              <a:t>I</a:t>
            </a:r>
            <a:r>
              <a:rPr lang="ru-RU" sz="3200" b="1" dirty="0" smtClean="0">
                <a:solidFill>
                  <a:schemeClr val="bg1"/>
                </a:solidFill>
              </a:rPr>
              <a:t>и </a:t>
            </a:r>
            <a:r>
              <a:rPr lang="ru-RU" sz="3200" b="1" dirty="0" err="1" smtClean="0">
                <a:solidFill>
                  <a:schemeClr val="bg1"/>
                </a:solidFill>
              </a:rPr>
              <a:t>дарсличиб</a:t>
            </a:r>
            <a:r>
              <a:rPr lang="ru-RU" sz="3200" b="1" dirty="0" smtClean="0">
                <a:solidFill>
                  <a:schemeClr val="bg1"/>
                </a:solidFill>
              </a:rPr>
              <a:t>?</a:t>
            </a:r>
          </a:p>
          <a:p>
            <a:r>
              <a:rPr lang="ru-RU" sz="3200" b="1" dirty="0" smtClean="0">
                <a:solidFill>
                  <a:schemeClr val="bg1"/>
                </a:solidFill>
              </a:rPr>
              <a:t>2. Се </a:t>
            </a:r>
            <a:r>
              <a:rPr lang="ru-RU" sz="3200" b="1" dirty="0" err="1" smtClean="0">
                <a:solidFill>
                  <a:schemeClr val="bg1"/>
                </a:solidFill>
              </a:rPr>
              <a:t>сагаси</a:t>
            </a:r>
            <a:r>
              <a:rPr lang="ru-RU" sz="3200" b="1" dirty="0" smtClean="0">
                <a:solidFill>
                  <a:schemeClr val="bg1"/>
                </a:solidFill>
              </a:rPr>
              <a:t> </a:t>
            </a:r>
            <a:r>
              <a:rPr lang="ru-RU" sz="3200" b="1" dirty="0" err="1" smtClean="0">
                <a:solidFill>
                  <a:schemeClr val="bg1"/>
                </a:solidFill>
              </a:rPr>
              <a:t>багьуррая</a:t>
            </a:r>
            <a:r>
              <a:rPr lang="ru-RU" sz="3200" b="1" dirty="0" smtClean="0">
                <a:solidFill>
                  <a:schemeClr val="bg1"/>
                </a:solidFill>
              </a:rPr>
              <a:t> </a:t>
            </a:r>
            <a:r>
              <a:rPr lang="ru-RU" sz="3200" b="1" dirty="0" err="1" smtClean="0">
                <a:solidFill>
                  <a:schemeClr val="bg1"/>
                </a:solidFill>
              </a:rPr>
              <a:t>х</a:t>
            </a:r>
            <a:r>
              <a:rPr lang="en-US" sz="3200" b="1" dirty="0" smtClean="0">
                <a:solidFill>
                  <a:schemeClr val="bg1"/>
                </a:solidFill>
              </a:rPr>
              <a:t>I</a:t>
            </a:r>
            <a:r>
              <a:rPr lang="ru-RU" sz="3200" b="1" dirty="0" err="1" smtClean="0">
                <a:solidFill>
                  <a:schemeClr val="bg1"/>
                </a:solidFill>
              </a:rPr>
              <a:t>ушани</a:t>
            </a:r>
            <a:r>
              <a:rPr lang="ru-RU" sz="3200" b="1" dirty="0" smtClean="0">
                <a:solidFill>
                  <a:schemeClr val="bg1"/>
                </a:solidFill>
              </a:rPr>
              <a:t>?</a:t>
            </a:r>
          </a:p>
          <a:p>
            <a:r>
              <a:rPr lang="ru-RU" sz="3200" b="1" dirty="0" smtClean="0">
                <a:solidFill>
                  <a:schemeClr val="bg1"/>
                </a:solidFill>
              </a:rPr>
              <a:t>3. Се </a:t>
            </a:r>
            <a:r>
              <a:rPr lang="ru-RU" sz="3200" b="1" dirty="0" err="1" smtClean="0">
                <a:solidFill>
                  <a:schemeClr val="bg1"/>
                </a:solidFill>
              </a:rPr>
              <a:t>багьес</a:t>
            </a:r>
            <a:r>
              <a:rPr lang="ru-RU" sz="3200" b="1" dirty="0" smtClean="0">
                <a:solidFill>
                  <a:schemeClr val="bg1"/>
                </a:solidFill>
              </a:rPr>
              <a:t> </a:t>
            </a:r>
            <a:r>
              <a:rPr lang="ru-RU" sz="3200" b="1" dirty="0" err="1" smtClean="0">
                <a:solidFill>
                  <a:schemeClr val="bg1"/>
                </a:solidFill>
              </a:rPr>
              <a:t>къиянбухъуна</a:t>
            </a:r>
            <a:r>
              <a:rPr lang="ru-RU" sz="3200" b="1" dirty="0" smtClean="0">
                <a:solidFill>
                  <a:schemeClr val="bg1"/>
                </a:solidFill>
              </a:rPr>
              <a:t> </a:t>
            </a:r>
            <a:r>
              <a:rPr lang="ru-RU" sz="3200" b="1" dirty="0" err="1" smtClean="0">
                <a:solidFill>
                  <a:schemeClr val="bg1"/>
                </a:solidFill>
              </a:rPr>
              <a:t>сагаси</a:t>
            </a:r>
            <a:r>
              <a:rPr lang="ru-RU" sz="3200" b="1" dirty="0" smtClean="0">
                <a:solidFill>
                  <a:schemeClr val="bg1"/>
                </a:solidFill>
              </a:rPr>
              <a:t> </a:t>
            </a:r>
            <a:r>
              <a:rPr lang="ru-RU" sz="3200" b="1" dirty="0" err="1" smtClean="0">
                <a:solidFill>
                  <a:schemeClr val="bg1"/>
                </a:solidFill>
              </a:rPr>
              <a:t>темализибад</a:t>
            </a:r>
            <a:r>
              <a:rPr lang="ru-RU" sz="3200" b="1" dirty="0" smtClean="0">
                <a:solidFill>
                  <a:schemeClr val="bg1"/>
                </a:solidFill>
              </a:rPr>
              <a:t>?</a:t>
            </a:r>
          </a:p>
        </p:txBody>
      </p:sp>
      <p:pic>
        <p:nvPicPr>
          <p:cNvPr id="10" name="Рисунок 9" descr="C:\Documents and Settings\Admin\Рабочий стол\бабочки\a_082316d7.jpg"/>
          <p:cNvPicPr/>
          <p:nvPr/>
        </p:nvPicPr>
        <p:blipFill>
          <a:blip r:embed="rId7" cstate="screen">
            <a:clrChange>
              <a:clrFrom>
                <a:srgbClr val="F9FEF8"/>
              </a:clrFrom>
              <a:clrTo>
                <a:srgbClr val="F9FEF8">
                  <a:alpha val="0"/>
                </a:srgbClr>
              </a:clrTo>
            </a:clrChange>
          </a:blip>
          <a:srcRect/>
          <a:stretch>
            <a:fillRect/>
          </a:stretch>
        </p:blipFill>
        <p:spPr bwMode="auto">
          <a:xfrm>
            <a:off x="3214678" y="4913784"/>
            <a:ext cx="2376264" cy="1944216"/>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17"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Documents and Settings\Admin\Рабочий стол\бабочки\e3b316d7a4.gif"/>
          <p:cNvPicPr>
            <a:picLocks noChangeAspect="1" noChangeArrowheads="1" noCrop="1"/>
          </p:cNvPicPr>
          <p:nvPr/>
        </p:nvPicPr>
        <p:blipFill>
          <a:blip r:embed="rId2" cstate="screen"/>
          <a:srcRect/>
          <a:stretch>
            <a:fillRect/>
          </a:stretch>
        </p:blipFill>
        <p:spPr bwMode="auto">
          <a:xfrm>
            <a:off x="-181078" y="285728"/>
            <a:ext cx="9325078" cy="8643998"/>
          </a:xfrm>
          <a:prstGeom prst="rect">
            <a:avLst/>
          </a:prstGeom>
          <a:noFill/>
        </p:spPr>
      </p:pic>
      <p:sp>
        <p:nvSpPr>
          <p:cNvPr id="3" name="Овал 2"/>
          <p:cNvSpPr/>
          <p:nvPr/>
        </p:nvSpPr>
        <p:spPr>
          <a:xfrm>
            <a:off x="467544" y="4929198"/>
            <a:ext cx="8424936" cy="166815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4400" b="1" dirty="0" smtClean="0">
                <a:solidFill>
                  <a:srgbClr val="7030A0"/>
                </a:solidFill>
              </a:rPr>
              <a:t>Г</a:t>
            </a:r>
            <a:r>
              <a:rPr lang="en-US" sz="4400" b="1" dirty="0" smtClean="0">
                <a:solidFill>
                  <a:srgbClr val="7030A0"/>
                </a:solidFill>
              </a:rPr>
              <a:t>I</a:t>
            </a:r>
            <a:r>
              <a:rPr lang="ru-RU" sz="4400" b="1" dirty="0" err="1" smtClean="0">
                <a:solidFill>
                  <a:srgbClr val="7030A0"/>
                </a:solidFill>
              </a:rPr>
              <a:t>ях</a:t>
            </a:r>
            <a:r>
              <a:rPr lang="en-US" sz="4400" b="1" dirty="0" smtClean="0">
                <a:solidFill>
                  <a:srgbClr val="7030A0"/>
                </a:solidFill>
              </a:rPr>
              <a:t>I</a:t>
            </a:r>
            <a:r>
              <a:rPr lang="ru-RU" sz="4400" b="1" dirty="0" smtClean="0">
                <a:solidFill>
                  <a:srgbClr val="7030A0"/>
                </a:solidFill>
              </a:rPr>
              <a:t>ли калена, </a:t>
            </a:r>
            <a:r>
              <a:rPr lang="ru-RU" sz="4400" b="1" dirty="0" err="1" smtClean="0">
                <a:solidFill>
                  <a:srgbClr val="7030A0"/>
                </a:solidFill>
              </a:rPr>
              <a:t>дурх</a:t>
            </a:r>
            <a:r>
              <a:rPr lang="en-US" sz="4400" b="1" dirty="0" smtClean="0">
                <a:solidFill>
                  <a:srgbClr val="7030A0"/>
                </a:solidFill>
              </a:rPr>
              <a:t>I</a:t>
            </a:r>
            <a:r>
              <a:rPr lang="ru-RU" sz="4400" b="1" dirty="0" smtClean="0">
                <a:solidFill>
                  <a:srgbClr val="7030A0"/>
                </a:solidFill>
              </a:rPr>
              <a:t>ни</a:t>
            </a:r>
            <a:r>
              <a:rPr lang="ru-RU" sz="3600" b="1" dirty="0" smtClean="0">
                <a:solidFill>
                  <a:srgbClr val="7030A0"/>
                </a:solidFill>
              </a:rPr>
              <a:t>!</a:t>
            </a:r>
            <a:endParaRPr lang="ru-RU" sz="3600" b="1" dirty="0">
              <a:solidFill>
                <a:srgbClr val="7030A0"/>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wipe(down)">
                                      <p:cBhvr>
                                        <p:cTn id="7" dur="5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4000" t="-11000" r="-18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8229600" cy="725470"/>
          </a:xfrm>
        </p:spPr>
        <p:txBody>
          <a:bodyPr>
            <a:noAutofit/>
          </a:bodyPr>
          <a:lstStyle/>
          <a:p>
            <a:r>
              <a:rPr lang="ru-RU" sz="5400" dirty="0" smtClean="0">
                <a:ln w="500">
                  <a:solidFill>
                    <a:schemeClr val="tx1">
                      <a:lumMod val="95000"/>
                      <a:lumOff val="5000"/>
                    </a:schemeClr>
                  </a:solidFill>
                </a:ln>
                <a:solidFill>
                  <a:schemeClr val="accent4">
                    <a:lumMod val="20000"/>
                    <a:lumOff val="80000"/>
                  </a:schemeClr>
                </a:solidFill>
              </a:rPr>
              <a:t>Словарный Х</a:t>
            </a:r>
            <a:r>
              <a:rPr lang="en-US" sz="5400" dirty="0" err="1" smtClean="0">
                <a:ln w="500">
                  <a:solidFill>
                    <a:schemeClr val="tx1">
                      <a:lumMod val="95000"/>
                      <a:lumOff val="5000"/>
                    </a:schemeClr>
                  </a:solidFill>
                </a:ln>
                <a:solidFill>
                  <a:schemeClr val="accent4">
                    <a:lumMod val="20000"/>
                    <a:lumOff val="80000"/>
                  </a:schemeClr>
                </a:solidFill>
              </a:rPr>
              <a:t>I</a:t>
            </a:r>
            <a:r>
              <a:rPr lang="ru-RU" sz="5400" dirty="0" err="1" smtClean="0">
                <a:ln w="500">
                  <a:solidFill>
                    <a:schemeClr val="tx1">
                      <a:lumMod val="95000"/>
                      <a:lumOff val="5000"/>
                    </a:schemeClr>
                  </a:solidFill>
                </a:ln>
                <a:solidFill>
                  <a:schemeClr val="accent4">
                    <a:lumMod val="20000"/>
                    <a:lumOff val="80000"/>
                  </a:schemeClr>
                </a:solidFill>
              </a:rPr>
              <a:t>янчи</a:t>
            </a:r>
            <a:r>
              <a:rPr lang="ru-RU" sz="5400" dirty="0" smtClean="0">
                <a:ln w="500">
                  <a:solidFill>
                    <a:schemeClr val="tx1">
                      <a:lumMod val="95000"/>
                      <a:lumOff val="5000"/>
                    </a:schemeClr>
                  </a:solidFill>
                </a:ln>
                <a:solidFill>
                  <a:schemeClr val="accent4">
                    <a:lumMod val="20000"/>
                    <a:lumOff val="80000"/>
                  </a:schemeClr>
                </a:solidFill>
              </a:rPr>
              <a:t> </a:t>
            </a:r>
            <a:endParaRPr lang="ru-RU" sz="5400" dirty="0">
              <a:ln w="500">
                <a:solidFill>
                  <a:schemeClr val="tx1">
                    <a:lumMod val="95000"/>
                    <a:lumOff val="5000"/>
                  </a:schemeClr>
                </a:solidFill>
              </a:ln>
              <a:solidFill>
                <a:schemeClr val="accent4">
                  <a:lumMod val="20000"/>
                  <a:lumOff val="80000"/>
                </a:schemeClr>
              </a:solidFill>
            </a:endParaRPr>
          </a:p>
        </p:txBody>
      </p:sp>
      <p:sp>
        <p:nvSpPr>
          <p:cNvPr id="3" name="Содержимое 2"/>
          <p:cNvSpPr>
            <a:spLocks noGrp="1"/>
          </p:cNvSpPr>
          <p:nvPr>
            <p:ph idx="1"/>
          </p:nvPr>
        </p:nvSpPr>
        <p:spPr>
          <a:xfrm>
            <a:off x="0" y="1412776"/>
            <a:ext cx="8937730" cy="4572032"/>
          </a:xfrm>
        </p:spPr>
        <p:txBody>
          <a:bodyPr>
            <a:normAutofit/>
          </a:bodyPr>
          <a:lstStyle/>
          <a:p>
            <a:r>
              <a:rPr lang="ru-RU" sz="2800" b="1" dirty="0" smtClean="0">
                <a:solidFill>
                  <a:srgbClr val="FFFF00"/>
                </a:solidFill>
              </a:rPr>
              <a:t>Ват</a:t>
            </a:r>
            <a:r>
              <a:rPr lang="en-US" sz="2800" b="1" dirty="0" smtClean="0">
                <a:solidFill>
                  <a:srgbClr val="FFFF00"/>
                </a:solidFill>
              </a:rPr>
              <a:t>I</a:t>
            </a:r>
            <a:r>
              <a:rPr lang="ru-RU" sz="2800" b="1" dirty="0" smtClean="0">
                <a:solidFill>
                  <a:srgbClr val="FFFF00"/>
                </a:solidFill>
              </a:rPr>
              <a:t>ан – Родина</a:t>
            </a:r>
          </a:p>
          <a:p>
            <a:r>
              <a:rPr lang="ru-RU" sz="2800" b="1" dirty="0" err="1" smtClean="0">
                <a:solidFill>
                  <a:srgbClr val="FFFF00"/>
                </a:solidFill>
              </a:rPr>
              <a:t>Тахшагьар</a:t>
            </a:r>
            <a:r>
              <a:rPr lang="ru-RU" sz="2800" b="1" dirty="0" smtClean="0">
                <a:solidFill>
                  <a:srgbClr val="FFFF00"/>
                </a:solidFill>
              </a:rPr>
              <a:t> – столица  </a:t>
            </a:r>
          </a:p>
          <a:p>
            <a:r>
              <a:rPr lang="ru-RU" sz="2800" b="1" dirty="0" err="1" smtClean="0">
                <a:solidFill>
                  <a:srgbClr val="FFFF00"/>
                </a:solidFill>
              </a:rPr>
              <a:t>Нуси</a:t>
            </a:r>
            <a:r>
              <a:rPr lang="ru-RU" sz="2800" b="1" dirty="0" smtClean="0">
                <a:solidFill>
                  <a:srgbClr val="FFFF00"/>
                </a:solidFill>
              </a:rPr>
              <a:t> – сыр</a:t>
            </a:r>
          </a:p>
          <a:p>
            <a:r>
              <a:rPr lang="ru-RU" sz="2800" b="1" dirty="0" err="1" smtClean="0">
                <a:solidFill>
                  <a:srgbClr val="FFFF00"/>
                </a:solidFill>
              </a:rPr>
              <a:t>Нерх</a:t>
            </a:r>
            <a:r>
              <a:rPr lang="ru-RU" sz="2800" b="1" dirty="0" smtClean="0">
                <a:solidFill>
                  <a:srgbClr val="FFFF00"/>
                </a:solidFill>
              </a:rPr>
              <a:t> – топлёное масло</a:t>
            </a:r>
          </a:p>
          <a:p>
            <a:r>
              <a:rPr lang="ru-RU" sz="2800" b="1" dirty="0" smtClean="0">
                <a:solidFill>
                  <a:srgbClr val="FFFF00"/>
                </a:solidFill>
              </a:rPr>
              <a:t>Г</a:t>
            </a:r>
            <a:r>
              <a:rPr lang="en-US" sz="2800" b="1" dirty="0" smtClean="0">
                <a:solidFill>
                  <a:srgbClr val="FFFF00"/>
                </a:solidFill>
              </a:rPr>
              <a:t>I</a:t>
            </a:r>
            <a:r>
              <a:rPr lang="ru-RU" sz="2800" b="1" dirty="0" err="1" smtClean="0">
                <a:solidFill>
                  <a:srgbClr val="FFFF00"/>
                </a:solidFill>
              </a:rPr>
              <a:t>еббурцули</a:t>
            </a:r>
            <a:r>
              <a:rPr lang="ru-RU" sz="2800" b="1" dirty="0" smtClean="0">
                <a:solidFill>
                  <a:srgbClr val="FFFF00"/>
                </a:solidFill>
              </a:rPr>
              <a:t> – обеспечивали</a:t>
            </a:r>
          </a:p>
          <a:p>
            <a:r>
              <a:rPr lang="ru-RU" sz="2800" b="1" dirty="0" err="1" smtClean="0">
                <a:solidFill>
                  <a:srgbClr val="FFFF00"/>
                </a:solidFill>
              </a:rPr>
              <a:t>Миллат</a:t>
            </a:r>
            <a:r>
              <a:rPr lang="ru-RU" sz="2800" b="1" dirty="0" smtClean="0">
                <a:solidFill>
                  <a:srgbClr val="FFFF00"/>
                </a:solidFill>
              </a:rPr>
              <a:t> – нация</a:t>
            </a:r>
          </a:p>
          <a:p>
            <a:r>
              <a:rPr lang="ru-RU" sz="2800" b="1" dirty="0" err="1" smtClean="0">
                <a:solidFill>
                  <a:srgbClr val="FFFF00"/>
                </a:solidFill>
              </a:rPr>
              <a:t>Гьалмагъдеш</a:t>
            </a:r>
            <a:r>
              <a:rPr lang="ru-RU" sz="2800" b="1" dirty="0" smtClean="0">
                <a:solidFill>
                  <a:srgbClr val="FFFF00"/>
                </a:solidFill>
              </a:rPr>
              <a:t> – дружба</a:t>
            </a:r>
          </a:p>
          <a:p>
            <a:endParaRPr lang="ru-RU" b="1" dirty="0" smtClean="0">
              <a:solidFill>
                <a:srgbClr val="FFFF00"/>
              </a:solidFill>
            </a:endParaRPr>
          </a:p>
          <a:p>
            <a:endParaRPr lang="ru-RU" dirty="0" smtClean="0"/>
          </a:p>
        </p:txBody>
      </p:sp>
      <p:sp>
        <p:nvSpPr>
          <p:cNvPr id="5" name="TextBox 4"/>
          <p:cNvSpPr txBox="1"/>
          <p:nvPr/>
        </p:nvSpPr>
        <p:spPr>
          <a:xfrm>
            <a:off x="5076056" y="1628800"/>
            <a:ext cx="3168352" cy="1815882"/>
          </a:xfrm>
          <a:prstGeom prst="rect">
            <a:avLst/>
          </a:prstGeom>
          <a:noFill/>
          <a:ln w="28575">
            <a:solidFill>
              <a:schemeClr val="bg1"/>
            </a:solidFill>
          </a:ln>
        </p:spPr>
        <p:txBody>
          <a:bodyPr wrap="square" rtlCol="0" anchor="ctr">
            <a:spAutoFit/>
          </a:bodyPr>
          <a:lstStyle/>
          <a:p>
            <a:pPr algn="ctr"/>
            <a:r>
              <a:rPr lang="ru-RU" sz="2800" b="1" dirty="0" err="1" smtClean="0">
                <a:ln>
                  <a:solidFill>
                    <a:schemeClr val="bg1">
                      <a:lumMod val="85000"/>
                    </a:schemeClr>
                  </a:solidFill>
                </a:ln>
                <a:solidFill>
                  <a:schemeClr val="bg1"/>
                </a:solidFill>
              </a:rPr>
              <a:t>Ишди</a:t>
            </a:r>
            <a:r>
              <a:rPr lang="ru-RU" sz="2800" b="1" dirty="0" smtClean="0">
                <a:ln>
                  <a:solidFill>
                    <a:schemeClr val="bg1">
                      <a:lumMod val="85000"/>
                    </a:schemeClr>
                  </a:solidFill>
                </a:ln>
                <a:solidFill>
                  <a:schemeClr val="bg1"/>
                </a:solidFill>
              </a:rPr>
              <a:t> </a:t>
            </a:r>
            <a:r>
              <a:rPr lang="ru-RU" sz="2800" b="1" dirty="0" err="1" smtClean="0">
                <a:ln>
                  <a:solidFill>
                    <a:schemeClr val="bg1">
                      <a:lumMod val="85000"/>
                    </a:schemeClr>
                  </a:solidFill>
                </a:ln>
                <a:solidFill>
                  <a:schemeClr val="bg1"/>
                </a:solidFill>
              </a:rPr>
              <a:t>дугьби</a:t>
            </a:r>
            <a:r>
              <a:rPr lang="ru-RU" sz="2800" b="1" dirty="0" smtClean="0">
                <a:ln>
                  <a:solidFill>
                    <a:schemeClr val="bg1">
                      <a:lumMod val="85000"/>
                    </a:schemeClr>
                  </a:solidFill>
                </a:ln>
                <a:solidFill>
                  <a:schemeClr val="bg1"/>
                </a:solidFill>
              </a:rPr>
              <a:t> </a:t>
            </a:r>
            <a:r>
              <a:rPr lang="ru-RU" sz="2800" b="1" dirty="0" err="1" smtClean="0">
                <a:ln>
                  <a:solidFill>
                    <a:schemeClr val="bg1">
                      <a:lumMod val="85000"/>
                    </a:schemeClr>
                  </a:solidFill>
                </a:ln>
                <a:solidFill>
                  <a:schemeClr val="bg1"/>
                </a:solidFill>
              </a:rPr>
              <a:t>пайдаладарили</a:t>
            </a:r>
            <a:r>
              <a:rPr lang="ru-RU" sz="2800" b="1" dirty="0" smtClean="0">
                <a:ln>
                  <a:solidFill>
                    <a:schemeClr val="bg1">
                      <a:lumMod val="85000"/>
                    </a:schemeClr>
                  </a:solidFill>
                </a:ln>
                <a:solidFill>
                  <a:schemeClr val="bg1"/>
                </a:solidFill>
              </a:rPr>
              <a:t> </a:t>
            </a:r>
            <a:r>
              <a:rPr lang="ru-RU" sz="2800" b="1" dirty="0" err="1" smtClean="0">
                <a:ln>
                  <a:solidFill>
                    <a:schemeClr val="bg1">
                      <a:lumMod val="85000"/>
                    </a:schemeClr>
                  </a:solidFill>
                </a:ln>
                <a:solidFill>
                  <a:schemeClr val="bg1"/>
                </a:solidFill>
              </a:rPr>
              <a:t>предложениеби</a:t>
            </a:r>
            <a:r>
              <a:rPr lang="ru-RU" sz="2800" b="1" dirty="0" smtClean="0">
                <a:ln>
                  <a:solidFill>
                    <a:schemeClr val="bg1">
                      <a:lumMod val="85000"/>
                    </a:schemeClr>
                  </a:solidFill>
                </a:ln>
                <a:solidFill>
                  <a:schemeClr val="bg1"/>
                </a:solidFill>
              </a:rPr>
              <a:t> </a:t>
            </a:r>
            <a:r>
              <a:rPr lang="ru-RU" sz="2800" b="1" dirty="0" err="1" smtClean="0">
                <a:ln>
                  <a:solidFill>
                    <a:schemeClr val="bg1">
                      <a:lumMod val="85000"/>
                    </a:schemeClr>
                  </a:solidFill>
                </a:ln>
                <a:solidFill>
                  <a:schemeClr val="bg1"/>
                </a:solidFill>
              </a:rPr>
              <a:t>цаладяхъес</a:t>
            </a:r>
            <a:r>
              <a:rPr lang="ru-RU" sz="2800" b="1" dirty="0" smtClean="0">
                <a:ln>
                  <a:solidFill>
                    <a:schemeClr val="tx1">
                      <a:lumMod val="95000"/>
                      <a:lumOff val="5000"/>
                    </a:schemeClr>
                  </a:solidFill>
                </a:ln>
                <a:solidFill>
                  <a:schemeClr val="bg1"/>
                </a:solidFill>
              </a:rPr>
              <a:t>.</a:t>
            </a:r>
            <a:endParaRPr lang="ru-RU"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17"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8"/>
          </a:xfrm>
        </p:spPr>
        <p:txBody>
          <a:bodyPr>
            <a:noAutofit/>
          </a:bodyPr>
          <a:lstStyle/>
          <a:p>
            <a:r>
              <a:rPr lang="ru-RU" sz="6600" dirty="0" smtClean="0">
                <a:ln w="28575">
                  <a:solidFill>
                    <a:schemeClr val="tx2">
                      <a:shade val="20000"/>
                      <a:satMod val="120000"/>
                    </a:schemeClr>
                  </a:solidFill>
                </a:ln>
                <a:solidFill>
                  <a:schemeClr val="bg2">
                    <a:lumMod val="50000"/>
                  </a:schemeClr>
                </a:solidFill>
                <a:latin typeface="Monotype Corsiva" pitchFamily="66" charset="0"/>
              </a:rPr>
              <a:t>Творческий </a:t>
            </a:r>
            <a:r>
              <a:rPr lang="en-US" sz="6600" dirty="0" err="1" smtClean="0">
                <a:ln w="28575">
                  <a:solidFill>
                    <a:schemeClr val="tx2">
                      <a:shade val="20000"/>
                      <a:satMod val="120000"/>
                    </a:schemeClr>
                  </a:solidFill>
                </a:ln>
                <a:solidFill>
                  <a:schemeClr val="bg2">
                    <a:lumMod val="50000"/>
                  </a:schemeClr>
                </a:solidFill>
                <a:latin typeface="Monotype Corsiva" pitchFamily="66" charset="0"/>
              </a:rPr>
              <a:t>xI</a:t>
            </a:r>
            <a:r>
              <a:rPr lang="ru-RU" sz="6600" dirty="0" err="1" smtClean="0">
                <a:ln w="28575">
                  <a:solidFill>
                    <a:schemeClr val="tx2">
                      <a:shade val="20000"/>
                      <a:satMod val="120000"/>
                    </a:schemeClr>
                  </a:solidFill>
                </a:ln>
                <a:solidFill>
                  <a:schemeClr val="bg2">
                    <a:lumMod val="50000"/>
                  </a:schemeClr>
                </a:solidFill>
                <a:latin typeface="Monotype Corsiva" pitchFamily="66" charset="0"/>
              </a:rPr>
              <a:t>янчи</a:t>
            </a:r>
            <a:endParaRPr lang="ru-RU" sz="6600" dirty="0">
              <a:ln w="28575">
                <a:solidFill>
                  <a:schemeClr val="tx2">
                    <a:shade val="20000"/>
                    <a:satMod val="120000"/>
                  </a:schemeClr>
                </a:solidFill>
              </a:ln>
              <a:solidFill>
                <a:schemeClr val="bg2">
                  <a:lumMod val="50000"/>
                </a:schemeClr>
              </a:solidFill>
              <a:latin typeface="Monotype Corsiva" pitchFamily="66" charset="0"/>
            </a:endParaRPr>
          </a:p>
        </p:txBody>
      </p:sp>
      <p:sp>
        <p:nvSpPr>
          <p:cNvPr id="3" name="Содержимое 2"/>
          <p:cNvSpPr>
            <a:spLocks noGrp="1"/>
          </p:cNvSpPr>
          <p:nvPr>
            <p:ph idx="1"/>
          </p:nvPr>
        </p:nvSpPr>
        <p:spPr>
          <a:xfrm>
            <a:off x="0" y="1412776"/>
            <a:ext cx="9036496" cy="4526958"/>
          </a:xfrm>
        </p:spPr>
        <p:txBody>
          <a:bodyPr/>
          <a:lstStyle/>
          <a:p>
            <a:r>
              <a:rPr lang="ru-RU" sz="3200" b="1" dirty="0" err="1" smtClean="0"/>
              <a:t>Дагъиста</a:t>
            </a:r>
            <a:r>
              <a:rPr lang="ru-RU" sz="3200" b="1" dirty="0" smtClean="0"/>
              <a:t> </a:t>
            </a:r>
            <a:r>
              <a:rPr lang="ru-RU" sz="3200" b="1" dirty="0" err="1" smtClean="0"/>
              <a:t>халкьли</a:t>
            </a:r>
            <a:r>
              <a:rPr lang="ru-RU" sz="3200" b="1" dirty="0" smtClean="0"/>
              <a:t> </a:t>
            </a:r>
            <a:r>
              <a:rPr lang="ru-RU" sz="3200" b="1" dirty="0" err="1" smtClean="0"/>
              <a:t>дубуртачир</a:t>
            </a:r>
            <a:r>
              <a:rPr lang="ru-RU" sz="3200" b="1" dirty="0" smtClean="0"/>
              <a:t> маза </a:t>
            </a:r>
            <a:r>
              <a:rPr lang="ru-RU" sz="3200" b="1" dirty="0" err="1" smtClean="0"/>
              <a:t>ва</a:t>
            </a:r>
            <a:r>
              <a:rPr lang="ru-RU" sz="3200" b="1" dirty="0" smtClean="0"/>
              <a:t> </a:t>
            </a:r>
            <a:r>
              <a:rPr lang="ru-RU" sz="3200" b="1" dirty="0" err="1" smtClean="0"/>
              <a:t>х</a:t>
            </a:r>
            <a:r>
              <a:rPr lang="en-US" sz="3200" b="1" dirty="0" smtClean="0"/>
              <a:t>I</a:t>
            </a:r>
            <a:r>
              <a:rPr lang="ru-RU" sz="3200" b="1" dirty="0" err="1" smtClean="0"/>
              <a:t>яйванти</a:t>
            </a:r>
            <a:r>
              <a:rPr lang="ru-RU" sz="3200" b="1" dirty="0" smtClean="0"/>
              <a:t> </a:t>
            </a:r>
            <a:r>
              <a:rPr lang="ru-RU" sz="3200" b="1" dirty="0" err="1" smtClean="0"/>
              <a:t>адилкьули</a:t>
            </a:r>
            <a:r>
              <a:rPr lang="ru-RU" sz="3200" b="1" dirty="0" smtClean="0"/>
              <a:t> сари.</a:t>
            </a:r>
          </a:p>
          <a:p>
            <a:endParaRPr lang="ru-RU" sz="3200" b="1" dirty="0" smtClean="0"/>
          </a:p>
          <a:p>
            <a:r>
              <a:rPr lang="ru-RU" sz="3200" b="1" dirty="0" err="1" smtClean="0"/>
              <a:t>Иш</a:t>
            </a:r>
            <a:r>
              <a:rPr lang="ru-RU" sz="3200" b="1" dirty="0" smtClean="0"/>
              <a:t> </a:t>
            </a:r>
            <a:r>
              <a:rPr lang="ru-RU" sz="3200" b="1" dirty="0" err="1" smtClean="0"/>
              <a:t>предложениела</a:t>
            </a:r>
            <a:r>
              <a:rPr lang="ru-RU" sz="3200" b="1" dirty="0" smtClean="0"/>
              <a:t> синтаксический разбор </a:t>
            </a:r>
            <a:r>
              <a:rPr lang="ru-RU" sz="3200" b="1" dirty="0" err="1" smtClean="0"/>
              <a:t>барес</a:t>
            </a:r>
            <a:r>
              <a:rPr lang="ru-RU" sz="3200" b="1" dirty="0" smtClean="0"/>
              <a:t>.</a:t>
            </a:r>
          </a:p>
          <a:p>
            <a:endParaRPr lang="ru-RU" sz="3200" b="1" dirty="0" smtClean="0"/>
          </a:p>
          <a:p>
            <a:r>
              <a:rPr lang="ru-RU" sz="3200" b="1" dirty="0" err="1" smtClean="0"/>
              <a:t>Иш</a:t>
            </a:r>
            <a:r>
              <a:rPr lang="ru-RU" sz="3200" b="1" dirty="0" smtClean="0"/>
              <a:t> </a:t>
            </a:r>
            <a:r>
              <a:rPr lang="ru-RU" sz="3200" b="1" dirty="0" err="1" smtClean="0"/>
              <a:t>предложениелизир</a:t>
            </a:r>
            <a:r>
              <a:rPr lang="ru-RU" sz="3200" b="1" dirty="0" smtClean="0"/>
              <a:t> </a:t>
            </a:r>
            <a:r>
              <a:rPr lang="ru-RU" sz="3200" b="1" dirty="0" err="1" smtClean="0"/>
              <a:t>даргая</a:t>
            </a:r>
            <a:r>
              <a:rPr lang="ru-RU" sz="3200" b="1" dirty="0" smtClean="0"/>
              <a:t> </a:t>
            </a:r>
            <a:r>
              <a:rPr lang="ru-RU" sz="3200" b="1" dirty="0" err="1" smtClean="0"/>
              <a:t>ца</a:t>
            </a:r>
            <a:r>
              <a:rPr lang="ru-RU" sz="3200" b="1" dirty="0" smtClean="0"/>
              <a:t> </a:t>
            </a:r>
            <a:r>
              <a:rPr lang="ru-RU" sz="3200" b="1" dirty="0" err="1" smtClean="0"/>
              <a:t>журала</a:t>
            </a:r>
            <a:r>
              <a:rPr lang="ru-RU" sz="3200" b="1" dirty="0" smtClean="0"/>
              <a:t> </a:t>
            </a:r>
            <a:r>
              <a:rPr lang="ru-RU" sz="3200" b="1" dirty="0" err="1" smtClean="0"/>
              <a:t>членти</a:t>
            </a:r>
            <a:r>
              <a:rPr lang="ru-RU" sz="3200" b="1" dirty="0" smtClean="0"/>
              <a:t>.</a:t>
            </a:r>
          </a:p>
          <a:p>
            <a:endParaRPr lang="ru-RU" b="1" dirty="0" smtClean="0"/>
          </a:p>
        </p:txBody>
      </p:sp>
      <p:pic>
        <p:nvPicPr>
          <p:cNvPr id="4" name="Рисунок 3" descr="chouetteinstit5561255fb3.gif"/>
          <p:cNvPicPr>
            <a:picLocks noChangeAspect="1"/>
          </p:cNvPicPr>
          <p:nvPr/>
        </p:nvPicPr>
        <p:blipFill>
          <a:blip r:embed="rId3" cstate="print"/>
          <a:stretch>
            <a:fillRect/>
          </a:stretch>
        </p:blipFill>
        <p:spPr>
          <a:xfrm>
            <a:off x="7524328" y="908720"/>
            <a:ext cx="1217512" cy="1318972"/>
          </a:xfrm>
          <a:prstGeom prst="rect">
            <a:avLst/>
          </a:prstGeom>
        </p:spPr>
      </p:pic>
      <p:pic>
        <p:nvPicPr>
          <p:cNvPr id="5" name="Рисунок 4" descr="open-book-vector-sketch-obsolete-scrapbook-flying-leafs-side-view-close-up-monochrome-freehand-ink-drawn-backdrop-sketchy-51798755.jpg"/>
          <p:cNvPicPr>
            <a:picLocks noChangeAspect="1"/>
          </p:cNvPicPr>
          <p:nvPr/>
        </p:nvPicPr>
        <p:blipFill>
          <a:blip r:embed="rId4" cstate="print">
            <a:clrChange>
              <a:clrFrom>
                <a:srgbClr val="FFFFFF"/>
              </a:clrFrom>
              <a:clrTo>
                <a:srgbClr val="FFFFFF">
                  <a:alpha val="0"/>
                </a:srgbClr>
              </a:clrTo>
            </a:clrChange>
          </a:blip>
          <a:srcRect t="43154" b="12884"/>
          <a:stretch>
            <a:fillRect/>
          </a:stretch>
        </p:blipFill>
        <p:spPr>
          <a:xfrm>
            <a:off x="1763688" y="5229200"/>
            <a:ext cx="5868454" cy="16288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500"/>
                                        <p:tgtEl>
                                          <p:spTgt spid="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5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 name="Скругленная прямоугольная выноска 7"/>
          <p:cNvSpPr/>
          <p:nvPr/>
        </p:nvSpPr>
        <p:spPr>
          <a:xfrm>
            <a:off x="428596" y="214290"/>
            <a:ext cx="5857916" cy="1571636"/>
          </a:xfrm>
          <a:prstGeom prst="wedgeRoundRectCallout">
            <a:avLst>
              <a:gd name="adj1" fmla="val 64133"/>
              <a:gd name="adj2" fmla="val 7394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6600" b="1" dirty="0" err="1" smtClean="0">
                <a:solidFill>
                  <a:schemeClr val="bg1">
                    <a:lumMod val="40000"/>
                    <a:lumOff val="60000"/>
                  </a:schemeClr>
                </a:solidFill>
                <a:latin typeface="Arial" pitchFamily="34" charset="0"/>
                <a:cs typeface="Arial" pitchFamily="34" charset="0"/>
              </a:rPr>
              <a:t>Сагаси</a:t>
            </a:r>
            <a:r>
              <a:rPr lang="ru-RU" sz="6600" b="1" dirty="0" smtClean="0">
                <a:solidFill>
                  <a:schemeClr val="bg1">
                    <a:lumMod val="40000"/>
                    <a:lumOff val="60000"/>
                  </a:schemeClr>
                </a:solidFill>
                <a:latin typeface="Arial" pitchFamily="34" charset="0"/>
                <a:cs typeface="Arial" pitchFamily="34" charset="0"/>
              </a:rPr>
              <a:t> тема.</a:t>
            </a:r>
            <a:r>
              <a:rPr lang="ru-RU" b="1" i="1" dirty="0" smtClean="0">
                <a:solidFill>
                  <a:schemeClr val="bg1">
                    <a:lumMod val="20000"/>
                    <a:lumOff val="80000"/>
                  </a:schemeClr>
                </a:solidFill>
                <a:latin typeface="Arial" pitchFamily="34" charset="0"/>
                <a:cs typeface="Arial" pitchFamily="34" charset="0"/>
              </a:rPr>
              <a:t> </a:t>
            </a:r>
          </a:p>
          <a:p>
            <a:pPr algn="ctr"/>
            <a:endParaRPr lang="ru-RU" dirty="0"/>
          </a:p>
        </p:txBody>
      </p:sp>
      <p:pic>
        <p:nvPicPr>
          <p:cNvPr id="5" name="Рисунок 4" descr="pen&amp;ink.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929586" y="5429264"/>
            <a:ext cx="1214414" cy="1209268"/>
          </a:xfrm>
          <a:prstGeom prst="rect">
            <a:avLst/>
          </a:prstGeom>
        </p:spPr>
      </p:pic>
      <p:pic>
        <p:nvPicPr>
          <p:cNvPr id="7" name="Рисунок 6" descr="7513461-cartoon-wise-owl-teaching.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429388" y="1071546"/>
            <a:ext cx="2714612" cy="2137757"/>
          </a:xfrm>
          <a:prstGeom prst="rect">
            <a:avLst/>
          </a:prstGeom>
        </p:spPr>
      </p:pic>
      <p:sp>
        <p:nvSpPr>
          <p:cNvPr id="2" name="Заголовок 1"/>
          <p:cNvSpPr>
            <a:spLocks noGrp="1"/>
          </p:cNvSpPr>
          <p:nvPr>
            <p:ph type="title"/>
          </p:nvPr>
        </p:nvSpPr>
        <p:spPr>
          <a:xfrm>
            <a:off x="0" y="2996952"/>
            <a:ext cx="9144000" cy="1785950"/>
          </a:xfrm>
        </p:spPr>
        <p:txBody>
          <a:bodyPr>
            <a:noAutofit/>
          </a:bodyPr>
          <a:lstStyle/>
          <a:p>
            <a:pPr algn="ctr"/>
            <a:r>
              <a:rPr lang="ru-RU" sz="8000" b="1" i="1" dirty="0" err="1" smtClean="0">
                <a:ln>
                  <a:solidFill>
                    <a:schemeClr val="tx1"/>
                  </a:solidFill>
                </a:ln>
                <a:solidFill>
                  <a:srgbClr val="002060"/>
                </a:solidFill>
                <a:latin typeface="Monotype Corsiva" pitchFamily="66" charset="0"/>
                <a:cs typeface="Arial" pitchFamily="34" charset="0"/>
              </a:rPr>
              <a:t>Предложениела</a:t>
            </a:r>
            <a:r>
              <a:rPr lang="ru-RU" sz="8000" b="1" i="1" dirty="0" smtClean="0">
                <a:ln>
                  <a:solidFill>
                    <a:schemeClr val="tx1"/>
                  </a:solidFill>
                </a:ln>
                <a:solidFill>
                  <a:srgbClr val="002060"/>
                </a:solidFill>
                <a:latin typeface="Monotype Corsiva" pitchFamily="66" charset="0"/>
                <a:cs typeface="Arial" pitchFamily="34" charset="0"/>
              </a:rPr>
              <a:t> </a:t>
            </a:r>
            <a:br>
              <a:rPr lang="ru-RU" sz="8000" b="1" i="1" dirty="0" smtClean="0">
                <a:ln>
                  <a:solidFill>
                    <a:schemeClr val="tx1"/>
                  </a:solidFill>
                </a:ln>
                <a:solidFill>
                  <a:srgbClr val="002060"/>
                </a:solidFill>
                <a:latin typeface="Monotype Corsiva" pitchFamily="66" charset="0"/>
                <a:cs typeface="Arial" pitchFamily="34" charset="0"/>
              </a:rPr>
            </a:br>
            <a:r>
              <a:rPr lang="ru-RU" sz="8000" b="1" i="1" dirty="0" err="1" smtClean="0">
                <a:ln>
                  <a:solidFill>
                    <a:schemeClr val="tx1"/>
                  </a:solidFill>
                </a:ln>
                <a:solidFill>
                  <a:srgbClr val="002060"/>
                </a:solidFill>
                <a:latin typeface="Monotype Corsiva" pitchFamily="66" charset="0"/>
                <a:cs typeface="Arial" pitchFamily="34" charset="0"/>
              </a:rPr>
              <a:t>Ца</a:t>
            </a:r>
            <a:r>
              <a:rPr lang="ru-RU" sz="8000" b="1" i="1" dirty="0" smtClean="0">
                <a:ln>
                  <a:solidFill>
                    <a:schemeClr val="tx1"/>
                  </a:solidFill>
                </a:ln>
                <a:solidFill>
                  <a:srgbClr val="002060"/>
                </a:solidFill>
                <a:latin typeface="Monotype Corsiva" pitchFamily="66" charset="0"/>
                <a:cs typeface="Arial" pitchFamily="34" charset="0"/>
              </a:rPr>
              <a:t> </a:t>
            </a:r>
            <a:r>
              <a:rPr lang="ru-RU" sz="8000" b="1" i="1" dirty="0" err="1" smtClean="0">
                <a:ln>
                  <a:solidFill>
                    <a:schemeClr val="tx1"/>
                  </a:solidFill>
                </a:ln>
                <a:solidFill>
                  <a:srgbClr val="002060"/>
                </a:solidFill>
                <a:latin typeface="Monotype Corsiva" pitchFamily="66" charset="0"/>
                <a:cs typeface="Arial" pitchFamily="34" charset="0"/>
              </a:rPr>
              <a:t>журала</a:t>
            </a:r>
            <a:r>
              <a:rPr lang="ru-RU" sz="8000" b="1" i="1" dirty="0" smtClean="0">
                <a:ln>
                  <a:solidFill>
                    <a:schemeClr val="tx1"/>
                  </a:solidFill>
                </a:ln>
                <a:solidFill>
                  <a:srgbClr val="002060"/>
                </a:solidFill>
                <a:latin typeface="Monotype Corsiva" pitchFamily="66" charset="0"/>
                <a:cs typeface="Arial" pitchFamily="34" charset="0"/>
              </a:rPr>
              <a:t> </a:t>
            </a:r>
            <a:r>
              <a:rPr lang="ru-RU" sz="8000" b="1" i="1" dirty="0" err="1" smtClean="0">
                <a:ln>
                  <a:solidFill>
                    <a:schemeClr val="tx1"/>
                  </a:solidFill>
                </a:ln>
                <a:solidFill>
                  <a:srgbClr val="002060"/>
                </a:solidFill>
                <a:latin typeface="Monotype Corsiva" pitchFamily="66" charset="0"/>
                <a:cs typeface="Arial" pitchFamily="34" charset="0"/>
              </a:rPr>
              <a:t>членти</a:t>
            </a:r>
            <a:endParaRPr lang="ru-RU" sz="8000" b="1" dirty="0">
              <a:ln>
                <a:solidFill>
                  <a:schemeClr val="tx1"/>
                </a:solidFill>
              </a:ln>
              <a:solidFill>
                <a:srgbClr val="002060"/>
              </a:solidFill>
              <a:latin typeface="Monotype Corsiva" pitchFamily="66" charset="0"/>
              <a:cs typeface="Arial"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Горизонтальный свиток 4"/>
          <p:cNvSpPr/>
          <p:nvPr/>
        </p:nvSpPr>
        <p:spPr>
          <a:xfrm>
            <a:off x="500034" y="357166"/>
            <a:ext cx="8215370" cy="1285908"/>
          </a:xfrm>
          <a:prstGeom prst="horizontalScroll">
            <a:avLst>
              <a:gd name="adj" fmla="val 14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00034" y="428604"/>
            <a:ext cx="8229600" cy="1143000"/>
          </a:xfrm>
        </p:spPr>
        <p:txBody>
          <a:bodyPr>
            <a:noAutofit/>
          </a:bodyPr>
          <a:lstStyle/>
          <a:p>
            <a:r>
              <a:rPr lang="ru-RU" sz="6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Дарсла</a:t>
            </a:r>
            <a:r>
              <a:rPr lang="ru-RU" sz="6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ru-RU" sz="60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мурад</a:t>
            </a:r>
            <a:endParaRPr lang="ru-RU" sz="6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04800" y="1857364"/>
            <a:ext cx="8686800" cy="4572032"/>
          </a:xfrm>
        </p:spPr>
        <p:txBody>
          <a:bodyPr>
            <a:normAutofit/>
          </a:bodyPr>
          <a:lstStyle/>
          <a:p>
            <a:pPr marL="514350" indent="-514350">
              <a:buFont typeface="+mj-lt"/>
              <a:buAutoNum type="arabicPeriod"/>
            </a:pPr>
            <a:r>
              <a:rPr lang="ru-RU" sz="4800" b="1" dirty="0" err="1" smtClean="0"/>
              <a:t>Тянишдиэс</a:t>
            </a:r>
            <a:r>
              <a:rPr lang="ru-RU" sz="4800" b="1" dirty="0" smtClean="0"/>
              <a:t> ...............................</a:t>
            </a:r>
          </a:p>
          <a:p>
            <a:pPr marL="514350" indent="-514350">
              <a:buFont typeface="+mj-lt"/>
              <a:buAutoNum type="arabicPeriod"/>
            </a:pPr>
            <a:r>
              <a:rPr lang="ru-RU" sz="4800" b="1" dirty="0" err="1" smtClean="0"/>
              <a:t>Бурсидиэс</a:t>
            </a:r>
            <a:r>
              <a:rPr lang="ru-RU" sz="4800" b="1" dirty="0" smtClean="0"/>
              <a:t>  дек</a:t>
            </a:r>
            <a:r>
              <a:rPr lang="en-US" sz="4800" b="1" dirty="0" smtClean="0"/>
              <a:t>I</a:t>
            </a:r>
            <a:r>
              <a:rPr lang="ru-RU" sz="4800" b="1" dirty="0" err="1" smtClean="0"/>
              <a:t>ардирес</a:t>
            </a:r>
            <a:r>
              <a:rPr lang="ru-RU" sz="4800" b="1" dirty="0" smtClean="0"/>
              <a:t> ………</a:t>
            </a:r>
          </a:p>
          <a:p>
            <a:pPr marL="514350" indent="-514350">
              <a:buFont typeface="+mj-lt"/>
              <a:buAutoNum type="arabicPeriod"/>
            </a:pPr>
            <a:r>
              <a:rPr lang="ru-RU" sz="4800" b="1" dirty="0" err="1" smtClean="0"/>
              <a:t>Багьлабирнила</a:t>
            </a:r>
            <a:r>
              <a:rPr lang="ru-RU" sz="4800" b="1" dirty="0" smtClean="0"/>
              <a:t> </a:t>
            </a:r>
            <a:r>
              <a:rPr lang="ru-RU" sz="4800" b="1" dirty="0" err="1" smtClean="0"/>
              <a:t>ишараби</a:t>
            </a:r>
            <a:r>
              <a:rPr lang="ru-RU" sz="4800" b="1" dirty="0" smtClean="0"/>
              <a:t> </a:t>
            </a:r>
            <a:r>
              <a:rPr lang="ru-RU" sz="4800" b="1" dirty="0" err="1" smtClean="0"/>
              <a:t>кадалтес</a:t>
            </a:r>
            <a:r>
              <a:rPr lang="ru-RU" sz="4800" b="1" dirty="0" smtClean="0"/>
              <a:t> …………</a:t>
            </a:r>
          </a:p>
          <a:p>
            <a:endParaRPr lang="ru-RU" dirty="0"/>
          </a:p>
        </p:txBody>
      </p:sp>
      <p:pic>
        <p:nvPicPr>
          <p:cNvPr id="4" name="Picture 3" descr="image5541"/>
          <p:cNvPicPr>
            <a:picLocks noChangeAspect="1" noChangeArrowheads="1"/>
          </p:cNvPicPr>
          <p:nvPr/>
        </p:nvPicPr>
        <p:blipFill>
          <a:blip r:embed="rId2" cstate="print"/>
          <a:srcRect/>
          <a:stretch>
            <a:fillRect/>
          </a:stretch>
        </p:blipFill>
        <p:spPr bwMode="auto">
          <a:xfrm>
            <a:off x="6715140" y="5286388"/>
            <a:ext cx="2143113" cy="126205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29"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1" dur="1000"/>
                                        <p:tgtEl>
                                          <p:spTgt spid="3">
                                            <p:txEl>
                                              <p:pRg st="0" end="0"/>
                                            </p:txEl>
                                          </p:spTgt>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2000" b="-4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9036496" cy="6715171"/>
          </a:xfrm>
        </p:spPr>
        <p:txBody>
          <a:bodyPr>
            <a:normAutofit/>
          </a:bodyPr>
          <a:lstStyle/>
          <a:p>
            <a:pPr algn="ctr">
              <a:buNone/>
            </a:pPr>
            <a:r>
              <a:rPr lang="ru-RU" sz="4800" b="1" dirty="0" smtClean="0">
                <a:ln w="28575">
                  <a:solidFill>
                    <a:schemeClr val="tx1"/>
                  </a:solidFill>
                </a:ln>
                <a:solidFill>
                  <a:schemeClr val="bg2">
                    <a:lumMod val="75000"/>
                  </a:schemeClr>
                </a:solidFill>
              </a:rPr>
              <a:t>Чуни </a:t>
            </a:r>
            <a:r>
              <a:rPr lang="ru-RU" sz="4800" b="1" dirty="0" err="1" smtClean="0">
                <a:ln w="28575">
                  <a:solidFill>
                    <a:schemeClr val="tx1"/>
                  </a:solidFill>
                </a:ln>
                <a:solidFill>
                  <a:schemeClr val="bg2">
                    <a:lumMod val="75000"/>
                  </a:schemeClr>
                </a:solidFill>
              </a:rPr>
              <a:t>ца</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суайс</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жаваб</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лугути</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ва</a:t>
            </a:r>
            <a:r>
              <a:rPr lang="ru-RU" sz="4800" b="1" dirty="0" smtClean="0">
                <a:ln w="28575">
                  <a:solidFill>
                    <a:schemeClr val="tx1"/>
                  </a:solidFill>
                </a:ln>
                <a:solidFill>
                  <a:schemeClr val="bg2">
                    <a:lumMod val="75000"/>
                  </a:schemeClr>
                </a:solidFill>
              </a:rPr>
              <a:t> сари </a:t>
            </a:r>
            <a:r>
              <a:rPr lang="ru-RU" sz="4800" b="1" dirty="0" err="1" smtClean="0">
                <a:ln w="28575">
                  <a:solidFill>
                    <a:schemeClr val="tx1"/>
                  </a:solidFill>
                </a:ln>
                <a:solidFill>
                  <a:schemeClr val="bg2">
                    <a:lumMod val="75000"/>
                  </a:schemeClr>
                </a:solidFill>
              </a:rPr>
              <a:t>ца</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девличи</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хъаряхъибти</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предложениела</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члентас</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ца</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журала</a:t>
            </a:r>
            <a:r>
              <a:rPr lang="ru-RU" sz="4800" b="1" dirty="0" smtClean="0">
                <a:ln w="28575">
                  <a:solidFill>
                    <a:schemeClr val="tx1"/>
                  </a:solidFill>
                </a:ln>
                <a:solidFill>
                  <a:schemeClr val="bg2">
                    <a:lumMod val="75000"/>
                  </a:schemeClr>
                </a:solidFill>
              </a:rPr>
              <a:t> </a:t>
            </a:r>
            <a:r>
              <a:rPr lang="ru-RU" sz="4800" b="1" dirty="0" err="1" smtClean="0">
                <a:ln w="28575">
                  <a:solidFill>
                    <a:schemeClr val="tx1"/>
                  </a:solidFill>
                </a:ln>
                <a:solidFill>
                  <a:schemeClr val="bg2">
                    <a:lumMod val="75000"/>
                  </a:schemeClr>
                </a:solidFill>
              </a:rPr>
              <a:t>членти</a:t>
            </a:r>
            <a:r>
              <a:rPr lang="ru-RU" sz="4800" b="1" dirty="0" smtClean="0">
                <a:ln w="28575">
                  <a:solidFill>
                    <a:schemeClr val="tx1"/>
                  </a:solidFill>
                </a:ln>
                <a:solidFill>
                  <a:schemeClr val="bg2">
                    <a:lumMod val="75000"/>
                  </a:schemeClr>
                </a:solidFill>
              </a:rPr>
              <a:t> или </a:t>
            </a:r>
            <a:r>
              <a:rPr lang="ru-RU" sz="4800" b="1" dirty="0" err="1" smtClean="0">
                <a:ln w="28575">
                  <a:solidFill>
                    <a:schemeClr val="tx1"/>
                  </a:solidFill>
                </a:ln>
                <a:solidFill>
                  <a:schemeClr val="bg2">
                    <a:lumMod val="75000"/>
                  </a:schemeClr>
                </a:solidFill>
              </a:rPr>
              <a:t>бик</a:t>
            </a:r>
            <a:r>
              <a:rPr lang="en-US" sz="4800" b="1" dirty="0" smtClean="0">
                <a:ln w="28575">
                  <a:solidFill>
                    <a:schemeClr val="tx1"/>
                  </a:solidFill>
                </a:ln>
                <a:solidFill>
                  <a:schemeClr val="bg2">
                    <a:lumMod val="75000"/>
                  </a:schemeClr>
                </a:solidFill>
              </a:rPr>
              <a:t>I</a:t>
            </a:r>
            <a:r>
              <a:rPr lang="ru-RU" sz="4800" b="1" dirty="0" smtClean="0">
                <a:ln w="28575">
                  <a:solidFill>
                    <a:schemeClr val="tx1"/>
                  </a:solidFill>
                </a:ln>
                <a:solidFill>
                  <a:schemeClr val="bg2">
                    <a:lumMod val="75000"/>
                  </a:schemeClr>
                </a:solidFill>
              </a:rPr>
              <a:t>ар.</a:t>
            </a:r>
            <a:endParaRPr lang="ru-RU" sz="4800" b="1" dirty="0">
              <a:ln w="28575">
                <a:solidFill>
                  <a:schemeClr val="tx1"/>
                </a:solidFill>
              </a:ln>
              <a:solidFill>
                <a:schemeClr val="bg2">
                  <a:lumMod val="75000"/>
                </a:schemeClr>
              </a:solidFill>
            </a:endParaRPr>
          </a:p>
        </p:txBody>
      </p:sp>
      <p:pic>
        <p:nvPicPr>
          <p:cNvPr id="6" name="Picture 9" descr="j0232133"/>
          <p:cNvPicPr>
            <a:picLocks noChangeAspect="1" noChangeArrowheads="1"/>
          </p:cNvPicPr>
          <p:nvPr/>
        </p:nvPicPr>
        <p:blipFill>
          <a:blip r:embed="rId3" cstate="print"/>
          <a:srcRect/>
          <a:stretch>
            <a:fillRect/>
          </a:stretch>
        </p:blipFill>
        <p:spPr bwMode="auto">
          <a:xfrm>
            <a:off x="5724128" y="3676862"/>
            <a:ext cx="3099618" cy="3181138"/>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p:cBhvr override="childStyle">
                                        <p:cTn id="6" dur="500" fill="hold"/>
                                        <p:tgtEl>
                                          <p:spTgt spid="3">
                                            <p:txEl>
                                              <p:pRg st="0" end="0"/>
                                            </p:txEl>
                                          </p:spTgt>
                                        </p:tgtEl>
                                        <p:attrNameLst>
                                          <p:attrName>style.color</p:attrName>
                                        </p:attrNameLst>
                                      </p:cBhvr>
                                      <p:to>
                                        <a:schemeClr val="folHlink"/>
                                      </p:to>
                                    </p:animClr>
                                    <p:animClr clrSpc="rgb">
                                      <p:cBhvr>
                                        <p:cTn id="7" dur="500" fill="hold"/>
                                        <p:tgtEl>
                                          <p:spTgt spid="3">
                                            <p:txEl>
                                              <p:pRg st="0" end="0"/>
                                            </p:txEl>
                                          </p:spTgt>
                                        </p:tgtEl>
                                        <p:attrNameLst>
                                          <p:attrName>fillcolor</p:attrName>
                                        </p:attrNameLst>
                                      </p:cBhvr>
                                      <p:to>
                                        <a:schemeClr val="folHlink"/>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429420"/>
          </a:xfrm>
        </p:spPr>
        <p:txBody>
          <a:bodyPr>
            <a:noAutofit/>
          </a:bodyPr>
          <a:lstStyle/>
          <a:p>
            <a:pPr indent="466725">
              <a:buNone/>
            </a:pPr>
            <a:r>
              <a:rPr lang="ru-RU" sz="3600" b="1" u="sng" dirty="0" err="1" smtClean="0">
                <a:ln>
                  <a:solidFill>
                    <a:schemeClr val="tx1"/>
                  </a:solidFill>
                </a:ln>
                <a:solidFill>
                  <a:schemeClr val="accent5">
                    <a:lumMod val="50000"/>
                  </a:schemeClr>
                </a:solidFill>
              </a:rPr>
              <a:t>Предложениебазир</a:t>
            </a:r>
            <a:r>
              <a:rPr lang="ru-RU" sz="3600" b="1" u="sng" dirty="0" smtClean="0">
                <a:ln>
                  <a:solidFill>
                    <a:schemeClr val="tx1"/>
                  </a:solidFill>
                </a:ln>
                <a:solidFill>
                  <a:schemeClr val="accent5">
                    <a:lumMod val="50000"/>
                  </a:schemeClr>
                </a:solidFill>
              </a:rPr>
              <a:t> </a:t>
            </a:r>
            <a:r>
              <a:rPr lang="ru-RU" sz="3600" b="1" u="sng" dirty="0" err="1" smtClean="0">
                <a:ln>
                  <a:solidFill>
                    <a:schemeClr val="tx1"/>
                  </a:solidFill>
                </a:ln>
                <a:solidFill>
                  <a:schemeClr val="accent5">
                    <a:lumMod val="50000"/>
                  </a:schemeClr>
                </a:solidFill>
              </a:rPr>
              <a:t>ца</a:t>
            </a:r>
            <a:r>
              <a:rPr lang="ru-RU" sz="3600" b="1" u="sng" dirty="0" smtClean="0">
                <a:ln>
                  <a:solidFill>
                    <a:schemeClr val="tx1"/>
                  </a:solidFill>
                </a:ln>
                <a:solidFill>
                  <a:schemeClr val="accent5">
                    <a:lumMod val="50000"/>
                  </a:schemeClr>
                </a:solidFill>
              </a:rPr>
              <a:t> </a:t>
            </a:r>
            <a:r>
              <a:rPr lang="ru-RU" sz="3600" b="1" u="sng" dirty="0" err="1" smtClean="0">
                <a:ln>
                  <a:solidFill>
                    <a:schemeClr val="tx1"/>
                  </a:solidFill>
                </a:ln>
                <a:solidFill>
                  <a:schemeClr val="accent5">
                    <a:lumMod val="50000"/>
                  </a:schemeClr>
                </a:solidFill>
              </a:rPr>
              <a:t>журала</a:t>
            </a:r>
            <a:r>
              <a:rPr lang="ru-RU" sz="3600" b="1" u="sng" dirty="0" smtClean="0">
                <a:ln>
                  <a:solidFill>
                    <a:schemeClr val="tx1"/>
                  </a:solidFill>
                </a:ln>
                <a:solidFill>
                  <a:schemeClr val="accent5">
                    <a:lumMod val="50000"/>
                  </a:schemeClr>
                </a:solidFill>
              </a:rPr>
              <a:t> </a:t>
            </a:r>
            <a:r>
              <a:rPr lang="ru-RU" sz="3600" b="1" u="sng" dirty="0" err="1" smtClean="0">
                <a:ln>
                  <a:solidFill>
                    <a:schemeClr val="tx1"/>
                  </a:solidFill>
                </a:ln>
                <a:solidFill>
                  <a:schemeClr val="accent5">
                    <a:lumMod val="50000"/>
                  </a:schemeClr>
                </a:solidFill>
              </a:rPr>
              <a:t>членти</a:t>
            </a:r>
            <a:r>
              <a:rPr lang="ru-RU" sz="3600" b="1" u="sng" dirty="0" smtClean="0">
                <a:ln>
                  <a:solidFill>
                    <a:schemeClr val="tx1"/>
                  </a:solidFill>
                </a:ln>
                <a:solidFill>
                  <a:schemeClr val="accent5">
                    <a:lumMod val="50000"/>
                  </a:schemeClr>
                </a:solidFill>
              </a:rPr>
              <a:t> запятая </a:t>
            </a:r>
            <a:r>
              <a:rPr lang="ru-RU" sz="3600" b="1" u="sng" dirty="0" err="1" smtClean="0">
                <a:ln>
                  <a:solidFill>
                    <a:schemeClr val="tx1"/>
                  </a:solidFill>
                </a:ln>
                <a:solidFill>
                  <a:schemeClr val="accent5">
                    <a:lumMod val="50000"/>
                  </a:schemeClr>
                </a:solidFill>
              </a:rPr>
              <a:t>кабатурли</a:t>
            </a:r>
            <a:r>
              <a:rPr lang="ru-RU" sz="3600" b="1" u="sng" dirty="0" smtClean="0">
                <a:ln>
                  <a:solidFill>
                    <a:schemeClr val="tx1"/>
                  </a:solidFill>
                </a:ln>
                <a:solidFill>
                  <a:schemeClr val="accent5">
                    <a:lumMod val="50000"/>
                  </a:schemeClr>
                </a:solidFill>
              </a:rPr>
              <a:t> дек</a:t>
            </a:r>
            <a:r>
              <a:rPr lang="en-US" sz="3600" b="1" u="sng" dirty="0" smtClean="0">
                <a:ln>
                  <a:solidFill>
                    <a:schemeClr val="tx1"/>
                  </a:solidFill>
                </a:ln>
                <a:solidFill>
                  <a:schemeClr val="accent5">
                    <a:lumMod val="50000"/>
                  </a:schemeClr>
                </a:solidFill>
              </a:rPr>
              <a:t>I</a:t>
            </a:r>
            <a:r>
              <a:rPr lang="ru-RU" sz="3600" b="1" u="sng" dirty="0" err="1" smtClean="0">
                <a:ln>
                  <a:solidFill>
                    <a:schemeClr val="tx1"/>
                  </a:solidFill>
                </a:ln>
                <a:solidFill>
                  <a:schemeClr val="accent5">
                    <a:lumMod val="50000"/>
                  </a:schemeClr>
                </a:solidFill>
              </a:rPr>
              <a:t>ардирути</a:t>
            </a:r>
            <a:r>
              <a:rPr lang="ru-RU" sz="3600" b="1" u="sng" dirty="0" smtClean="0">
                <a:ln>
                  <a:solidFill>
                    <a:schemeClr val="tx1"/>
                  </a:solidFill>
                </a:ln>
                <a:solidFill>
                  <a:schemeClr val="accent5">
                    <a:lumMod val="50000"/>
                  </a:schemeClr>
                </a:solidFill>
              </a:rPr>
              <a:t> сари.</a:t>
            </a:r>
          </a:p>
          <a:p>
            <a:pPr indent="466725">
              <a:buNone/>
            </a:pPr>
            <a:endParaRPr lang="en-US" sz="2800" b="1" u="sng" dirty="0" smtClean="0">
              <a:ln>
                <a:solidFill>
                  <a:schemeClr val="tx1"/>
                </a:solidFill>
              </a:ln>
              <a:solidFill>
                <a:srgbClr val="006600"/>
              </a:solidFill>
            </a:endParaRPr>
          </a:p>
          <a:p>
            <a:pPr indent="466725">
              <a:buNone/>
            </a:pPr>
            <a:r>
              <a:rPr lang="ru-RU" sz="2800" b="1" u="sng" dirty="0" err="1" smtClean="0">
                <a:ln>
                  <a:solidFill>
                    <a:schemeClr val="tx1"/>
                  </a:solidFill>
                </a:ln>
                <a:solidFill>
                  <a:srgbClr val="006600"/>
                </a:solidFill>
              </a:rPr>
              <a:t>Масала</a:t>
            </a:r>
            <a:r>
              <a:rPr lang="ru-RU" sz="2800" b="1" u="sng" dirty="0" smtClean="0">
                <a:ln>
                  <a:solidFill>
                    <a:schemeClr val="tx1"/>
                  </a:solidFill>
                </a:ln>
                <a:solidFill>
                  <a:srgbClr val="006600"/>
                </a:solidFill>
              </a:rPr>
              <a:t>:</a:t>
            </a:r>
            <a:endParaRPr lang="en-US" sz="2800" b="1" u="sng" dirty="0" smtClean="0">
              <a:ln>
                <a:solidFill>
                  <a:schemeClr val="tx1"/>
                </a:solidFill>
              </a:ln>
              <a:solidFill>
                <a:srgbClr val="006600"/>
              </a:solidFill>
            </a:endParaRPr>
          </a:p>
          <a:p>
            <a:pPr marL="808038">
              <a:buFont typeface="Wingdings" pitchFamily="2" charset="2"/>
              <a:buChar char="ü"/>
            </a:pPr>
            <a:r>
              <a:rPr lang="ru-RU" b="1" i="1" dirty="0" smtClean="0">
                <a:ln>
                  <a:solidFill>
                    <a:schemeClr val="tx1"/>
                  </a:solidFill>
                </a:ln>
                <a:solidFill>
                  <a:srgbClr val="002060"/>
                </a:solidFill>
              </a:rPr>
              <a:t>Г</a:t>
            </a:r>
            <a:r>
              <a:rPr lang="en-US" b="1" i="1" dirty="0" smtClean="0">
                <a:ln>
                  <a:solidFill>
                    <a:schemeClr val="tx1"/>
                  </a:solidFill>
                </a:ln>
                <a:solidFill>
                  <a:srgbClr val="002060"/>
                </a:solidFill>
              </a:rPr>
              <a:t>I</a:t>
            </a:r>
            <a:r>
              <a:rPr lang="ru-RU" b="1" i="1" dirty="0" err="1" smtClean="0">
                <a:ln>
                  <a:solidFill>
                    <a:schemeClr val="tx1"/>
                  </a:solidFill>
                </a:ln>
                <a:solidFill>
                  <a:srgbClr val="002060"/>
                </a:solidFill>
              </a:rPr>
              <a:t>яйшатра,Камилара,Мадинара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шуибил</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классла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ученицаби</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саби</a:t>
            </a:r>
            <a:r>
              <a:rPr lang="ru-RU" b="1" i="1" dirty="0" smtClean="0">
                <a:ln>
                  <a:solidFill>
                    <a:schemeClr val="tx1"/>
                  </a:solidFill>
                </a:ln>
                <a:solidFill>
                  <a:srgbClr val="002060"/>
                </a:solidFill>
              </a:rPr>
              <a:t>.</a:t>
            </a:r>
          </a:p>
          <a:p>
            <a:pPr marL="808038">
              <a:buFont typeface="Wingdings" pitchFamily="2" charset="2"/>
              <a:buChar char="ü"/>
            </a:pP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Школала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анхълизи</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дурх</a:t>
            </a:r>
            <a:r>
              <a:rPr lang="en-US" b="1" i="1" dirty="0" smtClean="0">
                <a:ln>
                  <a:solidFill>
                    <a:schemeClr val="tx1"/>
                  </a:solidFill>
                </a:ln>
                <a:solidFill>
                  <a:srgbClr val="002060"/>
                </a:solidFill>
              </a:rPr>
              <a:t>I</a:t>
            </a:r>
            <a:r>
              <a:rPr lang="ru-RU" b="1" i="1" dirty="0" err="1" smtClean="0">
                <a:ln>
                  <a:solidFill>
                    <a:schemeClr val="tx1"/>
                  </a:solidFill>
                </a:ln>
                <a:solidFill>
                  <a:srgbClr val="002060"/>
                </a:solidFill>
              </a:rPr>
              <a:t>нани</a:t>
            </a:r>
            <a:r>
              <a:rPr lang="ru-RU" b="1" i="1" dirty="0" smtClean="0">
                <a:ln>
                  <a:solidFill>
                    <a:schemeClr val="tx1"/>
                  </a:solidFill>
                </a:ln>
                <a:solidFill>
                  <a:srgbClr val="002060"/>
                </a:solidFill>
              </a:rPr>
              <a:t> г</a:t>
            </a:r>
            <a:r>
              <a:rPr lang="en-US" b="1" i="1" dirty="0" smtClean="0">
                <a:ln>
                  <a:solidFill>
                    <a:schemeClr val="tx1"/>
                  </a:solidFill>
                </a:ln>
                <a:solidFill>
                  <a:srgbClr val="002060"/>
                </a:solidFill>
              </a:rPr>
              <a:t>I</a:t>
            </a:r>
            <a:r>
              <a:rPr lang="ru-RU" b="1" i="1" dirty="0" err="1" smtClean="0">
                <a:ln>
                  <a:solidFill>
                    <a:schemeClr val="tx1"/>
                  </a:solidFill>
                </a:ln>
                <a:solidFill>
                  <a:srgbClr val="002060"/>
                </a:solidFill>
              </a:rPr>
              <a:t>инцбала,хъярбала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ва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кякянтала</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галгуби</a:t>
            </a:r>
            <a:r>
              <a:rPr lang="ru-RU" b="1" i="1" dirty="0" smtClean="0">
                <a:ln>
                  <a:solidFill>
                    <a:schemeClr val="tx1"/>
                  </a:solidFill>
                </a:ln>
                <a:solidFill>
                  <a:srgbClr val="002060"/>
                </a:solidFill>
              </a:rPr>
              <a:t> </a:t>
            </a:r>
            <a:r>
              <a:rPr lang="ru-RU" b="1" i="1" dirty="0" err="1" smtClean="0">
                <a:ln>
                  <a:solidFill>
                    <a:schemeClr val="tx1"/>
                  </a:solidFill>
                </a:ln>
                <a:solidFill>
                  <a:srgbClr val="002060"/>
                </a:solidFill>
              </a:rPr>
              <a:t>удатур</a:t>
            </a:r>
            <a:r>
              <a:rPr lang="ru-RU" b="1" i="1" dirty="0" smtClean="0">
                <a:ln>
                  <a:solidFill>
                    <a:schemeClr val="tx1"/>
                  </a:solidFill>
                </a:ln>
                <a:solidFill>
                  <a:srgbClr val="002060"/>
                </a:solidFill>
              </a:rPr>
              <a:t>.</a:t>
            </a:r>
          </a:p>
          <a:p>
            <a:pPr>
              <a:buFont typeface="Wingdings" pitchFamily="2" charset="2"/>
              <a:buChar char="ü"/>
            </a:pPr>
            <a:endParaRPr lang="ru-RU" sz="4000" b="1" i="1" dirty="0" smtClean="0"/>
          </a:p>
        </p:txBody>
      </p:sp>
      <p:pic>
        <p:nvPicPr>
          <p:cNvPr id="5" name="Рисунок 4" descr="61030157.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156176" y="4540560"/>
            <a:ext cx="3089920" cy="231744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892480" cy="6168748"/>
          </a:xfrm>
        </p:spPr>
        <p:txBody>
          <a:bodyPr>
            <a:normAutofit/>
          </a:bodyPr>
          <a:lstStyle/>
          <a:p>
            <a:pPr>
              <a:buNone/>
            </a:pPr>
            <a:r>
              <a:rPr lang="ru-RU" sz="40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t>
            </a:r>
            <a:r>
              <a:rPr lang="en-US" sz="4000" b="1" dirty="0" smtClean="0">
                <a:ln w="9000" cmpd="sng">
                  <a:solidFill>
                    <a:schemeClr val="tx1"/>
                  </a:solidFill>
                  <a:prstDash val="solid"/>
                </a:ln>
                <a:solidFill>
                  <a:schemeClr val="bg1"/>
                </a:solidFill>
                <a:effectLst/>
              </a:rPr>
              <a:t>  </a:t>
            </a:r>
            <a:r>
              <a:rPr lang="ru-RU" sz="4000" b="1" dirty="0" smtClean="0">
                <a:ln w="9000" cmpd="sng">
                  <a:solidFill>
                    <a:schemeClr val="tx1"/>
                  </a:solidFill>
                  <a:prstDash val="solid"/>
                </a:ln>
                <a:solidFill>
                  <a:schemeClr val="bg1"/>
                </a:solidFill>
                <a:effectLst/>
              </a:rPr>
              <a:t>Цацах</a:t>
            </a:r>
            <a:r>
              <a:rPr lang="en-US" sz="4000" b="1" dirty="0" err="1" smtClean="0">
                <a:ln w="9000" cmpd="sng">
                  <a:solidFill>
                    <a:schemeClr val="tx1"/>
                  </a:solidFill>
                  <a:prstDash val="solid"/>
                </a:ln>
                <a:solidFill>
                  <a:schemeClr val="bg1"/>
                </a:solidFill>
                <a:effectLst/>
              </a:rPr>
              <a:t>I</a:t>
            </a:r>
            <a:r>
              <a:rPr lang="ru-RU" sz="4000" b="1" dirty="0" smtClean="0">
                <a:ln w="9000" cmpd="sng">
                  <a:solidFill>
                    <a:schemeClr val="tx1"/>
                  </a:solidFill>
                  <a:prstDash val="solid"/>
                </a:ln>
                <a:solidFill>
                  <a:schemeClr val="bg1"/>
                </a:solidFill>
                <a:effectLst/>
              </a:rPr>
              <a:t>ели </a:t>
            </a:r>
            <a:r>
              <a:rPr lang="ru-RU" sz="4000" b="1" dirty="0" err="1" smtClean="0">
                <a:ln w="9000" cmpd="sng">
                  <a:solidFill>
                    <a:schemeClr val="tx1"/>
                  </a:solidFill>
                  <a:prstDash val="solid"/>
                </a:ln>
                <a:solidFill>
                  <a:schemeClr val="bg1"/>
                </a:solidFill>
                <a:effectLst/>
              </a:rPr>
              <a:t>ца</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журала</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члентас</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гьалаб</a:t>
            </a:r>
            <a:r>
              <a:rPr lang="ru-RU" sz="4000" b="1" dirty="0" smtClean="0">
                <a:ln w="9000" cmpd="sng">
                  <a:solidFill>
                    <a:schemeClr val="tx1"/>
                  </a:solidFill>
                  <a:prstDash val="solid"/>
                </a:ln>
                <a:solidFill>
                  <a:schemeClr val="bg1"/>
                </a:solidFill>
                <a:effectLst/>
              </a:rPr>
              <a:t> яра </a:t>
            </a:r>
            <a:r>
              <a:rPr lang="ru-RU" sz="4000" b="1" dirty="0" err="1" smtClean="0">
                <a:ln w="9000" cmpd="sng">
                  <a:solidFill>
                    <a:schemeClr val="tx1"/>
                  </a:solidFill>
                  <a:prstDash val="solid"/>
                </a:ln>
                <a:solidFill>
                  <a:schemeClr val="bg1"/>
                </a:solidFill>
                <a:effectLst/>
              </a:rPr>
              <a:t>илдас</a:t>
            </a:r>
            <a:r>
              <a:rPr lang="ru-RU" sz="4000" b="1" dirty="0" smtClean="0">
                <a:ln w="9000" cmpd="sng">
                  <a:solidFill>
                    <a:schemeClr val="tx1"/>
                  </a:solidFill>
                  <a:prstDash val="solid"/>
                </a:ln>
                <a:solidFill>
                  <a:schemeClr val="bg1"/>
                </a:solidFill>
                <a:effectLst/>
              </a:rPr>
              <a:t> г</a:t>
            </a:r>
            <a:r>
              <a:rPr lang="en-US" sz="4000" b="1" dirty="0" err="1" smtClean="0">
                <a:ln w="9000" cmpd="sng">
                  <a:solidFill>
                    <a:schemeClr val="tx1"/>
                  </a:solidFill>
                  <a:prstDash val="solid"/>
                </a:ln>
                <a:solidFill>
                  <a:schemeClr val="bg1"/>
                </a:solidFill>
                <a:effectLst/>
              </a:rPr>
              <a:t>I</a:t>
            </a:r>
            <a:r>
              <a:rPr lang="ru-RU" sz="4000" b="1" dirty="0" err="1" smtClean="0">
                <a:ln w="9000" cmpd="sng">
                  <a:solidFill>
                    <a:schemeClr val="tx1"/>
                  </a:solidFill>
                  <a:prstDash val="solid"/>
                </a:ln>
                <a:solidFill>
                  <a:schemeClr val="bg1"/>
                </a:solidFill>
                <a:effectLst/>
              </a:rPr>
              <a:t>ергъи</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дурчу</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мяг</a:t>
            </a:r>
            <a:r>
              <a:rPr lang="en-US" sz="4000" b="1" dirty="0" smtClean="0">
                <a:ln w="9000" cmpd="sng">
                  <a:solidFill>
                    <a:schemeClr val="tx1"/>
                  </a:solidFill>
                  <a:prstDash val="solid"/>
                </a:ln>
                <a:solidFill>
                  <a:schemeClr val="bg1"/>
                </a:solidFill>
                <a:effectLst/>
              </a:rPr>
              <a:t>I</a:t>
            </a:r>
            <a:r>
              <a:rPr lang="ru-RU" sz="4000" b="1" dirty="0" smtClean="0">
                <a:ln w="9000" cmpd="sng">
                  <a:solidFill>
                    <a:schemeClr val="tx1"/>
                  </a:solidFill>
                  <a:prstDash val="solid"/>
                </a:ln>
                <a:solidFill>
                  <a:schemeClr val="bg1"/>
                </a:solidFill>
                <a:effectLst/>
              </a:rPr>
              <a:t>нала</a:t>
            </a:r>
            <a:r>
              <a:rPr lang="en-US" sz="4000" b="1" dirty="0" smtClean="0">
                <a:ln w="9000" cmpd="sng">
                  <a:solidFill>
                    <a:schemeClr val="tx1"/>
                  </a:solidFill>
                  <a:prstDash val="solid"/>
                </a:ln>
                <a:solidFill>
                  <a:schemeClr val="bg1"/>
                </a:solidFill>
                <a:effectLst/>
              </a:rPr>
              <a:t> </a:t>
            </a:r>
            <a:r>
              <a:rPr lang="ru-RU" sz="4000" b="1" dirty="0" smtClean="0">
                <a:ln w="9000" cmpd="sng">
                  <a:solidFill>
                    <a:schemeClr val="tx1"/>
                  </a:solidFill>
                  <a:prstDash val="solid"/>
                </a:ln>
                <a:solidFill>
                  <a:schemeClr val="bg1"/>
                </a:solidFill>
                <a:effectLst/>
              </a:rPr>
              <a:t>(обобщающий) дев </a:t>
            </a:r>
            <a:r>
              <a:rPr lang="ru-RU" sz="4000" b="1" dirty="0" err="1" smtClean="0">
                <a:ln w="9000" cmpd="sng">
                  <a:solidFill>
                    <a:schemeClr val="tx1"/>
                  </a:solidFill>
                  <a:prstDash val="solid"/>
                </a:ln>
                <a:solidFill>
                  <a:schemeClr val="bg1"/>
                </a:solidFill>
                <a:effectLst/>
              </a:rPr>
              <a:t>башули</a:t>
            </a:r>
            <a:r>
              <a:rPr lang="ru-RU" sz="4000" b="1" dirty="0" smtClean="0">
                <a:ln w="9000" cmpd="sng">
                  <a:solidFill>
                    <a:schemeClr val="tx1"/>
                  </a:solidFill>
                  <a:prstDash val="solid"/>
                </a:ln>
                <a:solidFill>
                  <a:schemeClr val="bg1"/>
                </a:solidFill>
                <a:effectLst/>
              </a:rPr>
              <a:t> </a:t>
            </a:r>
            <a:r>
              <a:rPr lang="ru-RU" sz="4000" b="1" dirty="0" err="1" smtClean="0">
                <a:ln w="9000" cmpd="sng">
                  <a:solidFill>
                    <a:schemeClr val="tx1"/>
                  </a:solidFill>
                  <a:prstDash val="solid"/>
                </a:ln>
                <a:solidFill>
                  <a:schemeClr val="bg1"/>
                </a:solidFill>
                <a:effectLst/>
              </a:rPr>
              <a:t>бирар</a:t>
            </a:r>
            <a:r>
              <a:rPr lang="ru-RU" sz="4000" b="1" dirty="0" smtClean="0">
                <a:ln w="9000" cmpd="sng">
                  <a:solidFill>
                    <a:schemeClr val="tx1"/>
                  </a:solidFill>
                  <a:prstDash val="solid"/>
                </a:ln>
                <a:solidFill>
                  <a:schemeClr val="bg1"/>
                </a:solidFill>
                <a:effectLst/>
              </a:rPr>
              <a:t>.</a:t>
            </a:r>
            <a:endParaRPr lang="ru-RU" b="1" dirty="0" smtClean="0">
              <a:ln w="9000" cmpd="sng">
                <a:solidFill>
                  <a:schemeClr val="tx1"/>
                </a:solidFill>
                <a:prstDash val="solid"/>
              </a:ln>
              <a:solidFill>
                <a:schemeClr val="bg1"/>
              </a:solidFill>
              <a:effectLst/>
            </a:endParaRPr>
          </a:p>
          <a:p>
            <a:pPr>
              <a:buNone/>
            </a:pPr>
            <a:endParaRPr lang="ru-RU" b="1" i="1" dirty="0" smtClean="0"/>
          </a:p>
          <a:p>
            <a:pPr marL="274638" indent="0">
              <a:buNone/>
            </a:pPr>
            <a:r>
              <a:rPr lang="en-US" b="1" i="1" dirty="0" smtClean="0"/>
              <a:t>    </a:t>
            </a:r>
            <a:r>
              <a:rPr lang="ru-RU" sz="3400" b="1" i="1" dirty="0" err="1" smtClean="0">
                <a:ln>
                  <a:solidFill>
                    <a:schemeClr val="tx1"/>
                  </a:solidFill>
                </a:ln>
                <a:solidFill>
                  <a:srgbClr val="002060"/>
                </a:solidFill>
              </a:rPr>
              <a:t>Нушала</a:t>
            </a:r>
            <a:r>
              <a:rPr lang="ru-RU"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шагьар-алав</a:t>
            </a:r>
            <a:r>
              <a:rPr lang="ru-RU"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дахъал</a:t>
            </a:r>
            <a:r>
              <a:rPr lang="ru-RU"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шими</a:t>
            </a:r>
            <a:r>
              <a:rPr lang="ru-RU"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ва</a:t>
            </a:r>
            <a:r>
              <a:rPr lang="ru-RU" sz="3400" b="1" i="1" dirty="0" smtClean="0">
                <a:ln>
                  <a:solidFill>
                    <a:schemeClr val="tx1"/>
                  </a:solidFill>
                </a:ln>
                <a:solidFill>
                  <a:srgbClr val="002060"/>
                </a:solidFill>
              </a:rPr>
              <a:t> </a:t>
            </a:r>
            <a:r>
              <a:rPr lang="en-US"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шагьурти</a:t>
            </a:r>
            <a:r>
              <a:rPr lang="en-US"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лер</a:t>
            </a:r>
            <a:r>
              <a:rPr lang="ru-RU" sz="3400" b="1" i="1" dirty="0" smtClean="0">
                <a:ln>
                  <a:solidFill>
                    <a:schemeClr val="tx1"/>
                  </a:solidFill>
                </a:ln>
                <a:solidFill>
                  <a:srgbClr val="002060"/>
                </a:solidFill>
              </a:rPr>
              <a:t>:</a:t>
            </a:r>
            <a:endParaRPr lang="en-US" sz="3400" b="1" i="1" dirty="0" smtClean="0">
              <a:ln>
                <a:solidFill>
                  <a:schemeClr val="tx1"/>
                </a:solidFill>
              </a:ln>
              <a:solidFill>
                <a:srgbClr val="002060"/>
              </a:solidFill>
            </a:endParaRPr>
          </a:p>
          <a:p>
            <a:pPr marL="274638" indent="0">
              <a:buNone/>
            </a:pPr>
            <a:r>
              <a:rPr lang="ru-RU" sz="3400" b="1" i="1" dirty="0" err="1" smtClean="0">
                <a:ln>
                  <a:solidFill>
                    <a:schemeClr val="tx1"/>
                  </a:solidFill>
                </a:ln>
                <a:solidFill>
                  <a:srgbClr val="002060"/>
                </a:solidFill>
              </a:rPr>
              <a:t>Первомайское,Сергокъала,Къаякент</a:t>
            </a:r>
            <a:r>
              <a:rPr lang="ru-RU" sz="3400" b="1" i="1" dirty="0" smtClean="0">
                <a:ln>
                  <a:solidFill>
                    <a:schemeClr val="tx1"/>
                  </a:solidFill>
                </a:ln>
                <a:solidFill>
                  <a:srgbClr val="002060"/>
                </a:solidFill>
              </a:rPr>
              <a:t>,</a:t>
            </a:r>
            <a:endParaRPr lang="en-US" sz="3400" b="1" i="1" dirty="0" smtClean="0">
              <a:ln>
                <a:solidFill>
                  <a:schemeClr val="tx1"/>
                </a:solidFill>
              </a:ln>
              <a:solidFill>
                <a:srgbClr val="002060"/>
              </a:solidFill>
            </a:endParaRPr>
          </a:p>
          <a:p>
            <a:pPr marL="274638" indent="0">
              <a:buNone/>
            </a:pPr>
            <a:r>
              <a:rPr lang="ru-RU" sz="3400" b="1" i="1" dirty="0" smtClean="0">
                <a:ln>
                  <a:solidFill>
                    <a:schemeClr val="tx1"/>
                  </a:solidFill>
                </a:ln>
                <a:solidFill>
                  <a:srgbClr val="002060"/>
                </a:solidFill>
              </a:rPr>
              <a:t>Каспийск </a:t>
            </a:r>
            <a:r>
              <a:rPr lang="ru-RU" sz="3400" b="1" i="1" dirty="0" err="1" smtClean="0">
                <a:ln>
                  <a:solidFill>
                    <a:schemeClr val="tx1"/>
                  </a:solidFill>
                </a:ln>
                <a:solidFill>
                  <a:srgbClr val="002060"/>
                </a:solidFill>
              </a:rPr>
              <a:t>ва</a:t>
            </a:r>
            <a:r>
              <a:rPr lang="ru-RU" sz="3400" b="1" i="1" dirty="0" smtClean="0">
                <a:ln>
                  <a:solidFill>
                    <a:schemeClr val="tx1"/>
                  </a:solidFill>
                </a:ln>
                <a:solidFill>
                  <a:srgbClr val="002060"/>
                </a:solidFill>
              </a:rPr>
              <a:t> </a:t>
            </a:r>
            <a:r>
              <a:rPr lang="ru-RU" sz="3400" b="1" i="1" dirty="0" err="1" smtClean="0">
                <a:ln>
                  <a:solidFill>
                    <a:schemeClr val="tx1"/>
                  </a:solidFill>
                </a:ln>
                <a:solidFill>
                  <a:srgbClr val="002060"/>
                </a:solidFill>
              </a:rPr>
              <a:t>ц</a:t>
            </a:r>
            <a:r>
              <a:rPr lang="ru-RU" sz="3400" b="1" i="1" dirty="0" smtClean="0">
                <a:ln>
                  <a:solidFill>
                    <a:schemeClr val="tx1"/>
                  </a:solidFill>
                </a:ln>
                <a:solidFill>
                  <a:srgbClr val="002060"/>
                </a:solidFill>
              </a:rPr>
              <a:t>.</a:t>
            </a:r>
          </a:p>
          <a:p>
            <a:pPr>
              <a:buNone/>
            </a:pPr>
            <a:endParaRPr lang="ru-RU"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1619</TotalTime>
  <Words>527</Words>
  <Application>Microsoft Office PowerPoint</Application>
  <PresentationFormat>Экран (4:3)</PresentationFormat>
  <Paragraphs>97</Paragraphs>
  <Slides>21</Slides>
  <Notes>2</Notes>
  <HiddenSlides>0</HiddenSlides>
  <MMClips>2</MMClips>
  <ScaleCrop>false</ScaleCrop>
  <HeadingPairs>
    <vt:vector size="4" baseType="variant">
      <vt:variant>
        <vt:lpstr>Тема</vt:lpstr>
      </vt:variant>
      <vt:variant>
        <vt:i4>5</vt:i4>
      </vt:variant>
      <vt:variant>
        <vt:lpstr>Заголовки слайдов</vt:lpstr>
      </vt:variant>
      <vt:variant>
        <vt:i4>21</vt:i4>
      </vt:variant>
    </vt:vector>
  </HeadingPairs>
  <TitlesOfParts>
    <vt:vector size="26" baseType="lpstr">
      <vt:lpstr>Обычная</vt:lpstr>
      <vt:lpstr>1_Трек</vt:lpstr>
      <vt:lpstr>Яркая</vt:lpstr>
      <vt:lpstr>Тема Office</vt:lpstr>
      <vt:lpstr>1_Апекс</vt:lpstr>
      <vt:lpstr>«Нешла мез вегI  варкьибси нешгъунти сари: илди хIейгни вегIла неш хIейгнигъуна саби» (К.Д.Ушинский)     </vt:lpstr>
      <vt:lpstr>Дагъистан нушала ВатIан саби. МяхIячкъала илала тахшагьар саби. Дагъиста дубуртачир маза  ва  хIяйванти адилкьули сари. Шагьарла адамти илдала диъбачил,ниъличил,нусиличил, нерхличил гIеббурцули саби.Дагъистайзиб хIябцIайчибра имцIали миллатла адамти хIербирули саби.Илдала цIакь гьалмагъдешлизиб саби.</vt:lpstr>
      <vt:lpstr>Словарный ХIянчи </vt:lpstr>
      <vt:lpstr>Творческий xIянчи</vt:lpstr>
      <vt:lpstr>Предложениела  Ца журала членти</vt:lpstr>
      <vt:lpstr>Дарсла мурад</vt:lpstr>
      <vt:lpstr>Слайд 7</vt:lpstr>
      <vt:lpstr>Слайд 8</vt:lpstr>
      <vt:lpstr>Слайд 9</vt:lpstr>
      <vt:lpstr>    Сагаси дарс кагахъни.    </vt:lpstr>
      <vt:lpstr> Ребусуни арзая  ца журала членти дакIахъили. </vt:lpstr>
      <vt:lpstr>Слайд 12</vt:lpstr>
      <vt:lpstr>Слайд 13</vt:lpstr>
      <vt:lpstr>Карточкабачил хIянчи</vt:lpstr>
      <vt:lpstr>Слайд 15</vt:lpstr>
      <vt:lpstr> Буралаби тамандарес</vt:lpstr>
      <vt:lpstr>Слайд 17</vt:lpstr>
      <vt:lpstr>Дархьти хIурпри: </vt:lpstr>
      <vt:lpstr>ГЪАЙ ГЬАЛАДЯХi АРДУКНИ</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166</cp:revision>
  <dcterms:modified xsi:type="dcterms:W3CDTF">2017-12-03T17:34:24Z</dcterms:modified>
</cp:coreProperties>
</file>