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0" r:id="rId3"/>
    <p:sldId id="259" r:id="rId4"/>
    <p:sldId id="261" r:id="rId5"/>
    <p:sldId id="270" r:id="rId6"/>
    <p:sldId id="269" r:id="rId7"/>
    <p:sldId id="262" r:id="rId8"/>
    <p:sldId id="263" r:id="rId9"/>
    <p:sldId id="264" r:id="rId10"/>
    <p:sldId id="265" r:id="rId11"/>
    <p:sldId id="268" r:id="rId12"/>
    <p:sldId id="266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A7F3F-2900-4C58-969D-5173B40FCE4E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A6D2BBC-44D8-4B95-B769-033AB4248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A7F3F-2900-4C58-969D-5173B40FCE4E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D2BBC-44D8-4B95-B769-033AB4248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A7F3F-2900-4C58-969D-5173B40FCE4E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D2BBC-44D8-4B95-B769-033AB4248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A7F3F-2900-4C58-969D-5173B40FCE4E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A6D2BBC-44D8-4B95-B769-033AB4248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A7F3F-2900-4C58-969D-5173B40FCE4E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D2BBC-44D8-4B95-B769-033AB42483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A7F3F-2900-4C58-969D-5173B40FCE4E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D2BBC-44D8-4B95-B769-033AB4248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A7F3F-2900-4C58-969D-5173B40FCE4E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A6D2BBC-44D8-4B95-B769-033AB42483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A7F3F-2900-4C58-969D-5173B40FCE4E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D2BBC-44D8-4B95-B769-033AB4248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A7F3F-2900-4C58-969D-5173B40FCE4E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D2BBC-44D8-4B95-B769-033AB4248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A7F3F-2900-4C58-969D-5173B40FCE4E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D2BBC-44D8-4B95-B769-033AB42483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A7F3F-2900-4C58-969D-5173B40FCE4E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D2BBC-44D8-4B95-B769-033AB42483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E8A7F3F-2900-4C58-969D-5173B40FCE4E}" type="datetimeFigureOut">
              <a:rPr lang="ru-RU" smtClean="0"/>
              <a:pPr/>
              <a:t>17.11.2017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A6D2BBC-44D8-4B95-B769-033AB42483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428604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dirty="0" smtClean="0">
                <a:solidFill>
                  <a:schemeClr val="tx2">
                    <a:satMod val="200000"/>
                  </a:schemeClr>
                </a:solidFill>
              </a:rPr>
              <a:t/>
            </a:r>
            <a:br>
              <a:rPr lang="ru-RU" sz="4800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ru-RU" sz="4800" dirty="0" err="1" smtClean="0">
                <a:solidFill>
                  <a:schemeClr val="tx2">
                    <a:satMod val="200000"/>
                  </a:schemeClr>
                </a:solidFill>
              </a:rPr>
              <a:t>Дарсла</a:t>
            </a:r>
            <a:r>
              <a:rPr lang="ru-RU" sz="4800" dirty="0" smtClean="0">
                <a:solidFill>
                  <a:schemeClr val="tx2">
                    <a:satMod val="200000"/>
                  </a:schemeClr>
                </a:solidFill>
              </a:rPr>
              <a:t> тема: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142984"/>
            <a:ext cx="8750206" cy="286208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Наб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дигулра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нешла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мезличила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лерилра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дагьес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ctr"/>
            <a:endParaRPr lang="ru-RU" dirty="0"/>
          </a:p>
        </p:txBody>
      </p:sp>
      <p:pic>
        <p:nvPicPr>
          <p:cNvPr id="4" name="Picture 4" descr="j029889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4221088"/>
            <a:ext cx="2477219" cy="2163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714356"/>
            <a:ext cx="831929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ru-RU" sz="3200" b="1" i="1" dirty="0" smtClean="0">
                <a:solidFill>
                  <a:srgbClr val="C00000"/>
                </a:solidFill>
                <a:latin typeface="Georgia" pitchFamily="18" charset="0"/>
              </a:rPr>
              <a:t>Объект</a:t>
            </a:r>
            <a:r>
              <a:rPr lang="ru-RU" sz="3200" dirty="0" smtClean="0">
                <a:latin typeface="Georgia" pitchFamily="18" charset="0"/>
              </a:rPr>
              <a:t>  </a:t>
            </a:r>
            <a:r>
              <a:rPr lang="ru-RU" sz="3200" dirty="0" err="1" smtClean="0">
                <a:latin typeface="Georgia" pitchFamily="18" charset="0"/>
              </a:rPr>
              <a:t>саби</a:t>
            </a:r>
            <a:r>
              <a:rPr lang="ru-RU" sz="3200" dirty="0" smtClean="0">
                <a:latin typeface="Georgia" pitchFamily="18" charset="0"/>
              </a:rPr>
              <a:t>, </a:t>
            </a:r>
            <a:r>
              <a:rPr lang="ru-RU" sz="3200" dirty="0" err="1" smtClean="0">
                <a:latin typeface="Georgia" pitchFamily="18" charset="0"/>
              </a:rPr>
              <a:t>суненира</a:t>
            </a:r>
            <a:r>
              <a:rPr lang="ru-RU" sz="3200" dirty="0" smtClean="0">
                <a:latin typeface="Georgia" pitchFamily="18" charset="0"/>
              </a:rPr>
              <a:t>  </a:t>
            </a:r>
            <a:r>
              <a:rPr lang="ru-RU" sz="3200" dirty="0" err="1" smtClean="0">
                <a:latin typeface="Georgia" pitchFamily="18" charset="0"/>
              </a:rPr>
              <a:t>баркьуди</a:t>
            </a:r>
            <a:r>
              <a:rPr lang="ru-RU" sz="3200" dirty="0" smtClean="0">
                <a:latin typeface="Georgia" pitchFamily="18" charset="0"/>
              </a:rPr>
              <a:t>  </a:t>
            </a:r>
            <a:r>
              <a:rPr lang="ru-RU" sz="3200" dirty="0" err="1" smtClean="0">
                <a:latin typeface="Georgia" pitchFamily="18" charset="0"/>
              </a:rPr>
              <a:t>чичи</a:t>
            </a:r>
            <a:r>
              <a:rPr lang="ru-RU" sz="3200" dirty="0" smtClean="0">
                <a:latin typeface="Georgia" pitchFamily="18" charset="0"/>
              </a:rPr>
              <a:t>  яра  </a:t>
            </a:r>
            <a:r>
              <a:rPr lang="ru-RU" sz="3200" dirty="0" err="1" smtClean="0">
                <a:latin typeface="Georgia" pitchFamily="18" charset="0"/>
              </a:rPr>
              <a:t>селичи</a:t>
            </a:r>
            <a:r>
              <a:rPr lang="ru-RU" sz="3200" dirty="0" smtClean="0">
                <a:latin typeface="Georgia" pitchFamily="18" charset="0"/>
              </a:rPr>
              <a:t>  </a:t>
            </a:r>
            <a:r>
              <a:rPr lang="ru-RU" sz="3200" dirty="0" err="1" smtClean="0">
                <a:latin typeface="Georgia" pitchFamily="18" charset="0"/>
              </a:rPr>
              <a:t>чеббурхулил</a:t>
            </a:r>
            <a:r>
              <a:rPr lang="ru-RU" sz="3200" dirty="0" smtClean="0">
                <a:latin typeface="Georgia" pitchFamily="18" charset="0"/>
              </a:rPr>
              <a:t>, </a:t>
            </a:r>
            <a:r>
              <a:rPr lang="ru-RU" sz="3200" dirty="0" err="1" smtClean="0">
                <a:latin typeface="Georgia" pitchFamily="18" charset="0"/>
              </a:rPr>
              <a:t>чебиахъуси</a:t>
            </a:r>
            <a:r>
              <a:rPr lang="ru-RU" sz="3200" dirty="0" smtClean="0">
                <a:latin typeface="Georgia" pitchFamily="18" charset="0"/>
              </a:rPr>
              <a:t>.</a:t>
            </a:r>
          </a:p>
          <a:p>
            <a:pPr>
              <a:buFont typeface="Wingdings" pitchFamily="2" charset="2"/>
              <a:buNone/>
            </a:pPr>
            <a:endParaRPr lang="ru-RU" sz="3200" dirty="0" smtClean="0">
              <a:latin typeface="Georgia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ru-RU" sz="3200" dirty="0" smtClean="0">
                <a:latin typeface="Georgia" pitchFamily="18" charset="0"/>
              </a:rPr>
              <a:t>Объект  </a:t>
            </a:r>
            <a:r>
              <a:rPr lang="ru-RU" sz="3200" dirty="0" err="1" smtClean="0">
                <a:latin typeface="Georgia" pitchFamily="18" charset="0"/>
              </a:rPr>
              <a:t>мурталра</a:t>
            </a:r>
            <a:r>
              <a:rPr lang="ru-RU" sz="3200" dirty="0" smtClean="0">
                <a:latin typeface="Georgia" pitchFamily="18" charset="0"/>
              </a:rPr>
              <a:t>  </a:t>
            </a:r>
            <a:r>
              <a:rPr lang="ru-RU" sz="3200" dirty="0" err="1" smtClean="0">
                <a:latin typeface="Georgia" pitchFamily="18" charset="0"/>
              </a:rPr>
              <a:t>у.п</a:t>
            </a:r>
            <a:r>
              <a:rPr lang="ru-RU" sz="3200" dirty="0" smtClean="0">
                <a:latin typeface="Georgia" pitchFamily="18" charset="0"/>
              </a:rPr>
              <a:t>. </a:t>
            </a:r>
            <a:r>
              <a:rPr lang="ru-RU" sz="3200" dirty="0" err="1" smtClean="0">
                <a:latin typeface="Georgia" pitchFamily="18" charset="0"/>
              </a:rPr>
              <a:t>башар</a:t>
            </a:r>
            <a:r>
              <a:rPr lang="ru-RU" sz="3200" dirty="0" smtClean="0">
                <a:latin typeface="Georgia" pitchFamily="18" charset="0"/>
              </a:rPr>
              <a:t>.</a:t>
            </a:r>
          </a:p>
          <a:p>
            <a:pPr>
              <a:buFont typeface="Wingdings" pitchFamily="2" charset="2"/>
              <a:buNone/>
            </a:pPr>
            <a:endParaRPr lang="ru-RU" sz="3200" dirty="0" smtClean="0">
              <a:latin typeface="Georgia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ru-RU" sz="3200" dirty="0" err="1" smtClean="0">
                <a:latin typeface="Georgia" pitchFamily="18" charset="0"/>
              </a:rPr>
              <a:t>Объектли</a:t>
            </a:r>
            <a:r>
              <a:rPr lang="ru-RU" sz="3200" dirty="0" smtClean="0">
                <a:latin typeface="Georgia" pitchFamily="18" charset="0"/>
              </a:rPr>
              <a:t>  </a:t>
            </a:r>
            <a:r>
              <a:rPr lang="ru-RU" sz="3200" i="1" dirty="0" err="1" smtClean="0">
                <a:latin typeface="Georgia" pitchFamily="18" charset="0"/>
              </a:rPr>
              <a:t>чи</a:t>
            </a:r>
            <a:r>
              <a:rPr lang="ru-RU" sz="3200" i="1" dirty="0" smtClean="0">
                <a:latin typeface="Georgia" pitchFamily="18" charset="0"/>
              </a:rPr>
              <a:t>? се? </a:t>
            </a:r>
            <a:r>
              <a:rPr lang="ru-RU" sz="3200" dirty="0" err="1" smtClean="0">
                <a:latin typeface="Georgia" pitchFamily="18" charset="0"/>
              </a:rPr>
              <a:t>ибти</a:t>
            </a:r>
            <a:r>
              <a:rPr lang="ru-RU" sz="3200" dirty="0" smtClean="0">
                <a:latin typeface="Georgia" pitchFamily="18" charset="0"/>
              </a:rPr>
              <a:t>  </a:t>
            </a:r>
            <a:r>
              <a:rPr lang="ru-RU" sz="3200" dirty="0" err="1" smtClean="0">
                <a:latin typeface="Georgia" pitchFamily="18" charset="0"/>
              </a:rPr>
              <a:t>суалтала</a:t>
            </a:r>
            <a:r>
              <a:rPr lang="ru-RU" sz="3200" dirty="0" smtClean="0">
                <a:latin typeface="Georgia" pitchFamily="18" charset="0"/>
              </a:rPr>
              <a:t>  </a:t>
            </a:r>
            <a:r>
              <a:rPr lang="ru-RU" sz="3200" dirty="0" err="1" smtClean="0">
                <a:latin typeface="Georgia" pitchFamily="18" charset="0"/>
              </a:rPr>
              <a:t>цалис</a:t>
            </a:r>
            <a:r>
              <a:rPr lang="ru-RU" sz="3200" dirty="0" smtClean="0">
                <a:latin typeface="Georgia" pitchFamily="18" charset="0"/>
              </a:rPr>
              <a:t>    </a:t>
            </a:r>
          </a:p>
          <a:p>
            <a:pPr>
              <a:buFont typeface="Wingdings" pitchFamily="2" charset="2"/>
              <a:buNone/>
            </a:pPr>
            <a:r>
              <a:rPr lang="ru-RU" sz="3200" dirty="0" err="1" smtClean="0">
                <a:latin typeface="Georgia" pitchFamily="18" charset="0"/>
              </a:rPr>
              <a:t>жаваб</a:t>
            </a:r>
            <a:r>
              <a:rPr lang="ru-RU" sz="3200" dirty="0" smtClean="0">
                <a:latin typeface="Georgia" pitchFamily="18" charset="0"/>
              </a:rPr>
              <a:t>  луга.</a:t>
            </a:r>
          </a:p>
          <a:p>
            <a:pPr>
              <a:buFont typeface="Wingdings" pitchFamily="2" charset="2"/>
              <a:buNone/>
            </a:pPr>
            <a:endParaRPr lang="ru-RU" sz="3200" dirty="0" smtClean="0"/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4869160"/>
            <a:ext cx="2141688" cy="14687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728" y="620688"/>
            <a:ext cx="60722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 err="1" smtClean="0">
                <a:solidFill>
                  <a:srgbClr val="002060"/>
                </a:solidFill>
                <a:latin typeface="Georgia" pitchFamily="18" charset="0"/>
              </a:rPr>
              <a:t>Предложениеби</a:t>
            </a:r>
            <a:r>
              <a:rPr lang="ru-RU" sz="3600" b="1" i="1" dirty="0" smtClean="0">
                <a:solidFill>
                  <a:srgbClr val="002060"/>
                </a:solidFill>
                <a:latin typeface="Georgia" pitchFamily="18" charset="0"/>
              </a:rPr>
              <a:t>:</a:t>
            </a:r>
            <a:endParaRPr lang="ru-RU" sz="3600" b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571612"/>
            <a:ext cx="867762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buFontTx/>
              <a:buAutoNum type="arabicPeriod"/>
            </a:pP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Бухъна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житани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лерилра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вацни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жидариб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09600" indent="-609600">
              <a:buFontTx/>
              <a:buAutoNum type="arabicPeriod"/>
            </a:pP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Балк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дагъани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хухула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лерил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хиви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касиб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09600" indent="-609600">
              <a:buFontTx/>
              <a:buAutoNum type="arabicPeriod"/>
            </a:pP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Адамли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саби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дунъя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жагабируси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4" name="Picture 4" descr="j029889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5013176"/>
            <a:ext cx="1541115" cy="1346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548680"/>
            <a:ext cx="8429684" cy="5709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7030A0"/>
                </a:solidFill>
                <a:latin typeface="Georgia" pitchFamily="18" charset="0"/>
              </a:rPr>
              <a:t>Творческий </a:t>
            </a:r>
            <a:r>
              <a:rPr lang="ru-RU" sz="2800" b="1" i="1" dirty="0" err="1" smtClean="0">
                <a:solidFill>
                  <a:srgbClr val="7030A0"/>
                </a:solidFill>
                <a:latin typeface="Georgia" pitchFamily="18" charset="0"/>
              </a:rPr>
              <a:t>х</a:t>
            </a:r>
            <a:r>
              <a:rPr lang="en-US" sz="2800" b="1" i="1" dirty="0" smtClean="0">
                <a:solidFill>
                  <a:srgbClr val="7030A0"/>
                </a:solidFill>
                <a:latin typeface="Georgia" pitchFamily="18" charset="0"/>
              </a:rPr>
              <a:t>l</a:t>
            </a:r>
            <a:r>
              <a:rPr lang="ru-RU" sz="2800" b="1" i="1" dirty="0" err="1" smtClean="0">
                <a:solidFill>
                  <a:srgbClr val="7030A0"/>
                </a:solidFill>
                <a:latin typeface="Georgia" pitchFamily="18" charset="0"/>
              </a:rPr>
              <a:t>янчи</a:t>
            </a:r>
            <a:r>
              <a:rPr lang="ru-RU" sz="2800" b="1" i="1" dirty="0" smtClean="0">
                <a:solidFill>
                  <a:srgbClr val="7030A0"/>
                </a:solidFill>
                <a:latin typeface="Georgia" pitchFamily="18" charset="0"/>
              </a:rPr>
              <a:t>:</a:t>
            </a:r>
          </a:p>
          <a:p>
            <a:pPr algn="ctr">
              <a:buFont typeface="Wingdings" pitchFamily="2" charset="2"/>
              <a:buNone/>
              <a:defRPr/>
            </a:pPr>
            <a:endParaRPr lang="ru-RU" sz="1400" i="1" dirty="0" smtClean="0">
              <a:solidFill>
                <a:srgbClr val="0070C0"/>
              </a:solidFill>
              <a:latin typeface="Georgia" pitchFamily="18" charset="0"/>
            </a:endParaRPr>
          </a:p>
          <a:p>
            <a:pPr algn="ctr">
              <a:buFont typeface="Wingdings" pitchFamily="2" charset="2"/>
              <a:buNone/>
              <a:defRPr/>
            </a:pPr>
            <a:r>
              <a:rPr lang="ru-RU" b="1" i="1" dirty="0" smtClean="0">
                <a:solidFill>
                  <a:srgbClr val="0070C0"/>
                </a:solidFill>
                <a:latin typeface="Georgia" pitchFamily="18" charset="0"/>
              </a:rPr>
              <a:t>К</a:t>
            </a:r>
            <a:r>
              <a:rPr lang="en-US" b="1" i="1" dirty="0" smtClean="0">
                <a:solidFill>
                  <a:srgbClr val="0070C0"/>
                </a:solidFill>
                <a:latin typeface="Georgia" pitchFamily="18" charset="0"/>
              </a:rPr>
              <a:t>l</a:t>
            </a:r>
            <a:r>
              <a:rPr lang="ru-RU" b="1" i="1" dirty="0" err="1" smtClean="0">
                <a:solidFill>
                  <a:srgbClr val="0070C0"/>
                </a:solidFill>
                <a:latin typeface="Georgia" pitchFamily="18" charset="0"/>
              </a:rPr>
              <a:t>унтрала</a:t>
            </a:r>
            <a:r>
              <a:rPr lang="ru-RU" b="1" i="1" dirty="0" smtClean="0">
                <a:solidFill>
                  <a:srgbClr val="0070C0"/>
                </a:solidFill>
                <a:latin typeface="Georgia" pitchFamily="18" charset="0"/>
              </a:rPr>
              <a:t>  </a:t>
            </a:r>
            <a:r>
              <a:rPr lang="ru-RU" b="1" i="1" dirty="0" err="1" smtClean="0">
                <a:solidFill>
                  <a:srgbClr val="0070C0"/>
                </a:solidFill>
                <a:latin typeface="Georgia" pitchFamily="18" charset="0"/>
              </a:rPr>
              <a:t>мерличи</a:t>
            </a:r>
            <a:r>
              <a:rPr lang="ru-RU" b="1" i="1" dirty="0" smtClean="0">
                <a:solidFill>
                  <a:srgbClr val="0070C0"/>
                </a:solidFill>
                <a:latin typeface="Georgia" pitchFamily="18" charset="0"/>
              </a:rPr>
              <a:t>  дев  </a:t>
            </a:r>
            <a:r>
              <a:rPr lang="ru-RU" b="1" i="1" dirty="0" err="1" smtClean="0">
                <a:solidFill>
                  <a:srgbClr val="0070C0"/>
                </a:solidFill>
                <a:latin typeface="Georgia" pitchFamily="18" charset="0"/>
              </a:rPr>
              <a:t>имц</a:t>
            </a:r>
            <a:r>
              <a:rPr lang="en-US" b="1" i="1" dirty="0" smtClean="0">
                <a:solidFill>
                  <a:srgbClr val="0070C0"/>
                </a:solidFill>
                <a:latin typeface="Georgia" pitchFamily="18" charset="0"/>
              </a:rPr>
              <a:t>l</a:t>
            </a:r>
            <a:r>
              <a:rPr lang="ru-RU" b="1" i="1" dirty="0" err="1" smtClean="0">
                <a:solidFill>
                  <a:srgbClr val="0070C0"/>
                </a:solidFill>
                <a:latin typeface="Georgia" pitchFamily="18" charset="0"/>
              </a:rPr>
              <a:t>абирули</a:t>
            </a:r>
            <a:r>
              <a:rPr lang="ru-RU" b="1" i="1" dirty="0" smtClean="0">
                <a:solidFill>
                  <a:srgbClr val="0070C0"/>
                </a:solidFill>
                <a:latin typeface="Georgia" pitchFamily="18" charset="0"/>
              </a:rPr>
              <a:t>, текст  </a:t>
            </a:r>
            <a:r>
              <a:rPr lang="ru-RU" b="1" i="1" dirty="0" err="1" smtClean="0">
                <a:solidFill>
                  <a:srgbClr val="0070C0"/>
                </a:solidFill>
                <a:latin typeface="Georgia" pitchFamily="18" charset="0"/>
              </a:rPr>
              <a:t>чеббелк</a:t>
            </a:r>
            <a:r>
              <a:rPr lang="en-US" b="1" i="1" dirty="0" smtClean="0">
                <a:solidFill>
                  <a:srgbClr val="0070C0"/>
                </a:solidFill>
                <a:latin typeface="Georgia" pitchFamily="18" charset="0"/>
              </a:rPr>
              <a:t>l</a:t>
            </a:r>
            <a:r>
              <a:rPr lang="ru-RU" b="1" i="1" dirty="0" err="1" smtClean="0">
                <a:solidFill>
                  <a:srgbClr val="0070C0"/>
                </a:solidFill>
                <a:latin typeface="Georgia" pitchFamily="18" charset="0"/>
              </a:rPr>
              <a:t>еная</a:t>
            </a:r>
            <a:r>
              <a:rPr lang="ru-RU" b="1" i="1" dirty="0" smtClean="0">
                <a:solidFill>
                  <a:srgbClr val="0070C0"/>
                </a:solidFill>
                <a:latin typeface="Georgia" pitchFamily="18" charset="0"/>
              </a:rPr>
              <a:t>:</a:t>
            </a:r>
          </a:p>
          <a:p>
            <a:pPr algn="ctr">
              <a:buFont typeface="Wingdings" pitchFamily="2" charset="2"/>
              <a:buNone/>
              <a:defRPr/>
            </a:pPr>
            <a:endParaRPr lang="ru-RU" sz="300" b="1" i="1" dirty="0" smtClean="0">
              <a:solidFill>
                <a:srgbClr val="0070C0"/>
              </a:solidFill>
              <a:latin typeface="Georgia" pitchFamily="18" charset="0"/>
            </a:endParaRPr>
          </a:p>
          <a:p>
            <a:pPr marL="582613" indent="-514350">
              <a:lnSpc>
                <a:spcPct val="150000"/>
              </a:lnSpc>
              <a:buFont typeface="Wingdings" pitchFamily="2" charset="2"/>
              <a:buAutoNum type="arabicPeriod"/>
              <a:defRPr/>
            </a:pPr>
            <a:r>
              <a:rPr lang="ru-RU" sz="3000" dirty="0" smtClean="0">
                <a:latin typeface="Georgia" pitchFamily="18" charset="0"/>
              </a:rPr>
              <a:t>……….      </a:t>
            </a:r>
            <a:r>
              <a:rPr lang="ru-RU" sz="3000" dirty="0">
                <a:latin typeface="Georgia" pitchFamily="18" charset="0"/>
              </a:rPr>
              <a:t>урчи  </a:t>
            </a:r>
            <a:r>
              <a:rPr lang="ru-RU" sz="3000" dirty="0" err="1">
                <a:latin typeface="Georgia" pitchFamily="18" charset="0"/>
              </a:rPr>
              <a:t>дуц</a:t>
            </a:r>
            <a:r>
              <a:rPr lang="en-US" sz="3000" dirty="0">
                <a:latin typeface="Georgia" pitchFamily="18" charset="0"/>
              </a:rPr>
              <a:t>l</a:t>
            </a:r>
            <a:r>
              <a:rPr lang="ru-RU" sz="3000" dirty="0" err="1">
                <a:latin typeface="Georgia" pitchFamily="18" charset="0"/>
              </a:rPr>
              <a:t>бариб</a:t>
            </a:r>
            <a:r>
              <a:rPr lang="ru-RU" sz="3000" dirty="0">
                <a:latin typeface="Georgia" pitchFamily="18" charset="0"/>
              </a:rPr>
              <a:t>.</a:t>
            </a:r>
          </a:p>
          <a:p>
            <a:pPr marL="582613" indent="-514350">
              <a:lnSpc>
                <a:spcPct val="150000"/>
              </a:lnSpc>
              <a:buFont typeface="Wingdings" pitchFamily="2" charset="2"/>
              <a:buAutoNum type="arabicPeriod"/>
              <a:defRPr/>
            </a:pPr>
            <a:r>
              <a:rPr lang="ru-RU" sz="3000" dirty="0" err="1">
                <a:latin typeface="Georgia" pitchFamily="18" charset="0"/>
              </a:rPr>
              <a:t>Учительли</a:t>
            </a:r>
            <a:r>
              <a:rPr lang="ru-RU" sz="3000" dirty="0">
                <a:latin typeface="Georgia" pitchFamily="18" charset="0"/>
              </a:rPr>
              <a:t>  </a:t>
            </a:r>
            <a:r>
              <a:rPr lang="ru-RU" sz="3000" dirty="0" err="1">
                <a:latin typeface="Georgia" pitchFamily="18" charset="0"/>
              </a:rPr>
              <a:t>наб</a:t>
            </a:r>
            <a:r>
              <a:rPr lang="ru-RU" sz="3000" dirty="0">
                <a:latin typeface="Georgia" pitchFamily="18" charset="0"/>
              </a:rPr>
              <a:t>  </a:t>
            </a:r>
            <a:r>
              <a:rPr lang="ru-RU" sz="3000" dirty="0" err="1">
                <a:latin typeface="Georgia" pitchFamily="18" charset="0"/>
              </a:rPr>
              <a:t>дневниклизи</a:t>
            </a:r>
            <a:r>
              <a:rPr lang="ru-RU" sz="3000" dirty="0">
                <a:latin typeface="Georgia" pitchFamily="18" charset="0"/>
              </a:rPr>
              <a:t>   «</a:t>
            </a:r>
            <a:r>
              <a:rPr lang="ru-RU" sz="3000" dirty="0" err="1">
                <a:latin typeface="Georgia" pitchFamily="18" charset="0"/>
              </a:rPr>
              <a:t>шула</a:t>
            </a:r>
            <a:r>
              <a:rPr lang="ru-RU" sz="3000" dirty="0">
                <a:latin typeface="Georgia" pitchFamily="18" charset="0"/>
              </a:rPr>
              <a:t>» ……</a:t>
            </a:r>
          </a:p>
          <a:p>
            <a:pPr marL="582613" indent="-514350">
              <a:lnSpc>
                <a:spcPct val="150000"/>
              </a:lnSpc>
              <a:buFont typeface="Wingdings" pitchFamily="2" charset="2"/>
              <a:buAutoNum type="arabicPeriod"/>
              <a:defRPr/>
            </a:pPr>
            <a:r>
              <a:rPr lang="ru-RU" sz="3000" dirty="0" err="1">
                <a:latin typeface="Georgia" pitchFamily="18" charset="0"/>
              </a:rPr>
              <a:t>Нуни</a:t>
            </a:r>
            <a:r>
              <a:rPr lang="ru-RU" sz="3000" dirty="0">
                <a:latin typeface="Georgia" pitchFamily="18" charset="0"/>
              </a:rPr>
              <a:t>  </a:t>
            </a:r>
            <a:r>
              <a:rPr lang="ru-RU" sz="3000" dirty="0" err="1">
                <a:latin typeface="Georgia" pitchFamily="18" charset="0"/>
              </a:rPr>
              <a:t>нешлис</a:t>
            </a:r>
            <a:r>
              <a:rPr lang="ru-RU" sz="3000" dirty="0">
                <a:latin typeface="Georgia" pitchFamily="18" charset="0"/>
              </a:rPr>
              <a:t>  ……… </a:t>
            </a:r>
            <a:r>
              <a:rPr lang="ru-RU" sz="3000" dirty="0" err="1">
                <a:latin typeface="Georgia" pitchFamily="18" charset="0"/>
              </a:rPr>
              <a:t>пешкешбирис</a:t>
            </a:r>
            <a:r>
              <a:rPr lang="ru-RU" sz="3000" dirty="0">
                <a:latin typeface="Georgia" pitchFamily="18" charset="0"/>
              </a:rPr>
              <a:t>.</a:t>
            </a:r>
          </a:p>
          <a:p>
            <a:pPr marL="582613" indent="-514350">
              <a:lnSpc>
                <a:spcPct val="150000"/>
              </a:lnSpc>
              <a:buFont typeface="Wingdings" pitchFamily="2" charset="2"/>
              <a:buAutoNum type="arabicPeriod"/>
              <a:defRPr/>
            </a:pPr>
            <a:r>
              <a:rPr lang="ru-RU" sz="3000" dirty="0" err="1">
                <a:latin typeface="Georgia" pitchFamily="18" charset="0"/>
              </a:rPr>
              <a:t>Вишт</a:t>
            </a:r>
            <a:r>
              <a:rPr lang="en-US" sz="3000" dirty="0">
                <a:latin typeface="Georgia" pitchFamily="18" charset="0"/>
              </a:rPr>
              <a:t>l</a:t>
            </a:r>
            <a:r>
              <a:rPr lang="ru-RU" sz="3000" dirty="0" err="1">
                <a:latin typeface="Georgia" pitchFamily="18" charset="0"/>
              </a:rPr>
              <a:t>аси</a:t>
            </a:r>
            <a:r>
              <a:rPr lang="ru-RU" sz="3000" dirty="0">
                <a:latin typeface="Georgia" pitchFamily="18" charset="0"/>
              </a:rPr>
              <a:t>  …….. </a:t>
            </a:r>
            <a:r>
              <a:rPr lang="ru-RU" sz="3000" dirty="0" err="1">
                <a:latin typeface="Georgia" pitchFamily="18" charset="0"/>
              </a:rPr>
              <a:t>сирилав</a:t>
            </a:r>
            <a:r>
              <a:rPr lang="ru-RU" sz="3000" dirty="0">
                <a:latin typeface="Georgia" pitchFamily="18" charset="0"/>
              </a:rPr>
              <a:t>  </a:t>
            </a:r>
            <a:r>
              <a:rPr lang="ru-RU" sz="3000" dirty="0" err="1">
                <a:latin typeface="Georgia" pitchFamily="18" charset="0"/>
              </a:rPr>
              <a:t>висули</a:t>
            </a:r>
            <a:r>
              <a:rPr lang="ru-RU" sz="3000" dirty="0">
                <a:latin typeface="Georgia" pitchFamily="18" charset="0"/>
              </a:rPr>
              <a:t>  </a:t>
            </a:r>
            <a:r>
              <a:rPr lang="ru-RU" sz="3000" dirty="0" err="1">
                <a:latin typeface="Georgia" pitchFamily="18" charset="0"/>
              </a:rPr>
              <a:t>сай</a:t>
            </a:r>
            <a:r>
              <a:rPr lang="ru-RU" sz="3000" dirty="0">
                <a:latin typeface="Georgia" pitchFamily="18" charset="0"/>
              </a:rPr>
              <a:t>. </a:t>
            </a:r>
          </a:p>
          <a:p>
            <a:pPr marL="582613" indent="-514350">
              <a:lnSpc>
                <a:spcPct val="150000"/>
              </a:lnSpc>
              <a:buFont typeface="Wingdings" pitchFamily="2" charset="2"/>
              <a:buAutoNum type="arabicPeriod"/>
              <a:defRPr/>
            </a:pPr>
            <a:r>
              <a:rPr lang="ru-RU" sz="3000" dirty="0" err="1">
                <a:latin typeface="Georgia" pitchFamily="18" charset="0"/>
              </a:rPr>
              <a:t>Нешли</a:t>
            </a:r>
            <a:r>
              <a:rPr lang="ru-RU" sz="3000" dirty="0">
                <a:latin typeface="Georgia" pitchFamily="18" charset="0"/>
              </a:rPr>
              <a:t>  </a:t>
            </a:r>
            <a:r>
              <a:rPr lang="ru-RU" sz="3000" dirty="0" err="1">
                <a:latin typeface="Georgia" pitchFamily="18" charset="0"/>
              </a:rPr>
              <a:t>уршилис</a:t>
            </a:r>
            <a:r>
              <a:rPr lang="ru-RU" sz="3000" dirty="0">
                <a:latin typeface="Georgia" pitchFamily="18" charset="0"/>
              </a:rPr>
              <a:t>  тап …….. .</a:t>
            </a:r>
          </a:p>
          <a:p>
            <a:pPr marL="582613" indent="-514350">
              <a:lnSpc>
                <a:spcPct val="150000"/>
              </a:lnSpc>
              <a:buFont typeface="Wingdings" pitchFamily="2" charset="2"/>
              <a:buAutoNum type="arabicPeriod"/>
              <a:defRPr/>
            </a:pPr>
            <a:r>
              <a:rPr lang="ru-RU" sz="3000" dirty="0" err="1">
                <a:latin typeface="Georgia" pitchFamily="18" charset="0"/>
              </a:rPr>
              <a:t>Дяг</a:t>
            </a:r>
            <a:r>
              <a:rPr lang="en-US" sz="3000" dirty="0">
                <a:latin typeface="Georgia" pitchFamily="18" charset="0"/>
              </a:rPr>
              <a:t>l</a:t>
            </a:r>
            <a:r>
              <a:rPr lang="ru-RU" sz="3000" dirty="0">
                <a:latin typeface="Georgia" pitchFamily="18" charset="0"/>
              </a:rPr>
              <a:t>ли ……… </a:t>
            </a:r>
            <a:r>
              <a:rPr lang="ru-RU" sz="3000" dirty="0" err="1">
                <a:latin typeface="Georgia" pitchFamily="18" charset="0"/>
              </a:rPr>
              <a:t>гьак</a:t>
            </a:r>
            <a:r>
              <a:rPr lang="en-US" sz="3000" dirty="0">
                <a:latin typeface="Georgia" pitchFamily="18" charset="0"/>
              </a:rPr>
              <a:t>l</a:t>
            </a:r>
            <a:r>
              <a:rPr lang="ru-RU" sz="3000" dirty="0" err="1">
                <a:latin typeface="Georgia" pitchFamily="18" charset="0"/>
              </a:rPr>
              <a:t>дикахъули</a:t>
            </a:r>
            <a:r>
              <a:rPr lang="ru-RU" sz="3000" dirty="0">
                <a:latin typeface="Georgia" pitchFamily="18" charset="0"/>
              </a:rPr>
              <a:t>  сари.</a:t>
            </a:r>
          </a:p>
          <a:p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571480"/>
            <a:ext cx="7572428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err="1" smtClean="0">
                <a:solidFill>
                  <a:srgbClr val="0070C0"/>
                </a:solidFill>
                <a:latin typeface="Georgia" pitchFamily="18" charset="0"/>
              </a:rPr>
              <a:t>Суалтала</a:t>
            </a:r>
            <a:r>
              <a:rPr lang="ru-RU" sz="2800" b="1" i="1" dirty="0" smtClean="0">
                <a:solidFill>
                  <a:srgbClr val="0070C0"/>
                </a:solidFill>
                <a:latin typeface="Georgia" pitchFamily="18" charset="0"/>
              </a:rPr>
              <a:t> </a:t>
            </a:r>
            <a:r>
              <a:rPr lang="ru-RU" sz="2800" b="1" i="1" dirty="0" err="1" smtClean="0">
                <a:solidFill>
                  <a:srgbClr val="0070C0"/>
                </a:solidFill>
                <a:latin typeface="Georgia" pitchFamily="18" charset="0"/>
              </a:rPr>
              <a:t>х</a:t>
            </a:r>
            <a:r>
              <a:rPr lang="en-US" sz="2800" b="1" i="1" dirty="0" smtClean="0">
                <a:solidFill>
                  <a:srgbClr val="0070C0"/>
                </a:solidFill>
                <a:latin typeface="Georgia" pitchFamily="18" charset="0"/>
              </a:rPr>
              <a:t>I</a:t>
            </a:r>
            <a:r>
              <a:rPr lang="ru-RU" sz="2800" b="1" i="1" dirty="0" smtClean="0">
                <a:solidFill>
                  <a:srgbClr val="0070C0"/>
                </a:solidFill>
                <a:latin typeface="Georgia" pitchFamily="18" charset="0"/>
              </a:rPr>
              <a:t>яз.</a:t>
            </a:r>
          </a:p>
          <a:p>
            <a:pPr algn="ctr"/>
            <a:endParaRPr lang="ru-RU" sz="1000" b="1" i="1" dirty="0" smtClean="0">
              <a:solidFill>
                <a:schemeClr val="accent3">
                  <a:lumMod val="75000"/>
                </a:schemeClr>
              </a:solidFill>
              <a:latin typeface="Georgia" pitchFamily="18" charset="0"/>
            </a:endParaRPr>
          </a:p>
          <a:p>
            <a:pPr marL="582613" indent="-514350">
              <a:buFont typeface="Wingdings" pitchFamily="2" charset="2"/>
              <a:buAutoNum type="arabicPeriod"/>
            </a:pPr>
            <a:r>
              <a:rPr lang="ru-RU" sz="2800" dirty="0" smtClean="0">
                <a:latin typeface="Georgia" pitchFamily="18" charset="0"/>
              </a:rPr>
              <a:t>Мазала  </a:t>
            </a:r>
            <a:r>
              <a:rPr lang="ru-RU" sz="2800" dirty="0" err="1" smtClean="0">
                <a:latin typeface="Georgia" pitchFamily="18" charset="0"/>
              </a:rPr>
              <a:t>дирар</a:t>
            </a:r>
            <a:r>
              <a:rPr lang="ru-RU" sz="2800" dirty="0" smtClean="0">
                <a:latin typeface="Georgia" pitchFamily="18" charset="0"/>
              </a:rPr>
              <a:t>  се?</a:t>
            </a:r>
          </a:p>
          <a:p>
            <a:pPr marL="582613" indent="-514350">
              <a:buFont typeface="Wingdings" pitchFamily="2" charset="2"/>
              <a:buAutoNum type="arabicPeriod"/>
            </a:pPr>
            <a:r>
              <a:rPr lang="ru-RU" sz="2800" dirty="0" err="1" smtClean="0">
                <a:latin typeface="Georgia" pitchFamily="18" charset="0"/>
              </a:rPr>
              <a:t>Кьялубар</a:t>
            </a:r>
            <a:r>
              <a:rPr lang="ru-RU" sz="2800" dirty="0" smtClean="0">
                <a:latin typeface="Georgia" pitchFamily="18" charset="0"/>
              </a:rPr>
              <a:t>  </a:t>
            </a:r>
            <a:r>
              <a:rPr lang="ru-RU" sz="2800" dirty="0" err="1" smtClean="0">
                <a:latin typeface="Georgia" pitchFamily="18" charset="0"/>
              </a:rPr>
              <a:t>бирар</a:t>
            </a:r>
            <a:r>
              <a:rPr lang="ru-RU" sz="2800" dirty="0" smtClean="0">
                <a:latin typeface="Georgia" pitchFamily="18" charset="0"/>
              </a:rPr>
              <a:t>  се?</a:t>
            </a:r>
          </a:p>
          <a:p>
            <a:pPr marL="582613" indent="-514350">
              <a:buFont typeface="Wingdings" pitchFamily="2" charset="2"/>
              <a:buAutoNum type="arabicPeriod"/>
            </a:pPr>
            <a:r>
              <a:rPr lang="ru-RU" sz="2800" dirty="0" err="1" smtClean="0">
                <a:latin typeface="Georgia" pitchFamily="18" charset="0"/>
              </a:rPr>
              <a:t>Мирхъили</a:t>
            </a:r>
            <a:r>
              <a:rPr lang="ru-RU" sz="2800" dirty="0" smtClean="0">
                <a:latin typeface="Georgia" pitchFamily="18" charset="0"/>
              </a:rPr>
              <a:t>  </a:t>
            </a:r>
            <a:r>
              <a:rPr lang="ru-RU" sz="2800" dirty="0" err="1" smtClean="0">
                <a:latin typeface="Georgia" pitchFamily="18" charset="0"/>
              </a:rPr>
              <a:t>биру</a:t>
            </a:r>
            <a:r>
              <a:rPr lang="ru-RU" sz="2800" dirty="0" smtClean="0">
                <a:latin typeface="Georgia" pitchFamily="18" charset="0"/>
              </a:rPr>
              <a:t>  се?</a:t>
            </a:r>
          </a:p>
          <a:p>
            <a:pPr marL="582613" indent="-514350">
              <a:buFont typeface="Wingdings" pitchFamily="2" charset="2"/>
              <a:buAutoNum type="arabicPeriod"/>
            </a:pPr>
            <a:r>
              <a:rPr lang="ru-RU" sz="2800" dirty="0" err="1" smtClean="0">
                <a:latin typeface="Georgia" pitchFamily="18" charset="0"/>
              </a:rPr>
              <a:t>Савли</a:t>
            </a:r>
            <a:r>
              <a:rPr lang="ru-RU" sz="2800" dirty="0" smtClean="0">
                <a:latin typeface="Georgia" pitchFamily="18" charset="0"/>
              </a:rPr>
              <a:t>  </a:t>
            </a:r>
            <a:r>
              <a:rPr lang="ru-RU" sz="2800" dirty="0" err="1" smtClean="0">
                <a:latin typeface="Georgia" pitchFamily="18" charset="0"/>
              </a:rPr>
              <a:t>дурх</a:t>
            </a:r>
            <a:r>
              <a:rPr lang="en-US" sz="2800" dirty="0" smtClean="0">
                <a:latin typeface="Georgia" pitchFamily="18" charset="0"/>
              </a:rPr>
              <a:t>l</a:t>
            </a:r>
            <a:r>
              <a:rPr lang="ru-RU" sz="2800" dirty="0" err="1" smtClean="0">
                <a:latin typeface="Georgia" pitchFamily="18" charset="0"/>
              </a:rPr>
              <a:t>нани</a:t>
            </a:r>
            <a:r>
              <a:rPr lang="ru-RU" sz="2800" dirty="0" smtClean="0">
                <a:latin typeface="Georgia" pitchFamily="18" charset="0"/>
              </a:rPr>
              <a:t>  </a:t>
            </a:r>
            <a:r>
              <a:rPr lang="ru-RU" sz="2800" dirty="0" err="1" smtClean="0">
                <a:latin typeface="Georgia" pitchFamily="18" charset="0"/>
              </a:rPr>
              <a:t>диру</a:t>
            </a:r>
            <a:r>
              <a:rPr lang="ru-RU" sz="2800" dirty="0" smtClean="0">
                <a:latin typeface="Georgia" pitchFamily="18" charset="0"/>
              </a:rPr>
              <a:t>  се?</a:t>
            </a:r>
          </a:p>
          <a:p>
            <a:pPr marL="582613" indent="-514350">
              <a:buFont typeface="Wingdings" pitchFamily="2" charset="2"/>
              <a:buAutoNum type="arabicPeriod"/>
            </a:pPr>
            <a:r>
              <a:rPr lang="ru-RU" sz="2800" dirty="0" err="1" smtClean="0">
                <a:latin typeface="Georgia" pitchFamily="18" charset="0"/>
              </a:rPr>
              <a:t>Галгубар</a:t>
            </a:r>
            <a:r>
              <a:rPr lang="ru-RU" sz="2800" dirty="0" smtClean="0">
                <a:latin typeface="Georgia" pitchFamily="18" charset="0"/>
              </a:rPr>
              <a:t>  </a:t>
            </a:r>
            <a:r>
              <a:rPr lang="ru-RU" sz="2800" dirty="0" err="1" smtClean="0">
                <a:latin typeface="Georgia" pitchFamily="18" charset="0"/>
              </a:rPr>
              <a:t>бирар</a:t>
            </a:r>
            <a:r>
              <a:rPr lang="ru-RU" sz="2800" dirty="0" smtClean="0">
                <a:latin typeface="Georgia" pitchFamily="18" charset="0"/>
              </a:rPr>
              <a:t>  се?</a:t>
            </a:r>
          </a:p>
          <a:p>
            <a:pPr marL="582613" indent="-514350">
              <a:buFont typeface="Wingdings" pitchFamily="2" charset="2"/>
              <a:buAutoNum type="arabicPeriod"/>
            </a:pPr>
            <a:r>
              <a:rPr lang="ru-RU" sz="2800" dirty="0" err="1" smtClean="0">
                <a:latin typeface="Georgia" pitchFamily="18" charset="0"/>
              </a:rPr>
              <a:t>Галгаличиб</a:t>
            </a:r>
            <a:r>
              <a:rPr lang="ru-RU" sz="2800" dirty="0" smtClean="0">
                <a:latin typeface="Georgia" pitchFamily="18" charset="0"/>
              </a:rPr>
              <a:t> г</a:t>
            </a:r>
            <a:r>
              <a:rPr lang="en-US" sz="2800" dirty="0" smtClean="0">
                <a:latin typeface="Georgia" pitchFamily="18" charset="0"/>
              </a:rPr>
              <a:t>l</a:t>
            </a:r>
            <a:r>
              <a:rPr lang="ru-RU" sz="2800" dirty="0" err="1" smtClean="0">
                <a:latin typeface="Georgia" pitchFamily="18" charset="0"/>
              </a:rPr>
              <a:t>яшси</a:t>
            </a:r>
            <a:r>
              <a:rPr lang="ru-RU" sz="2800" dirty="0" smtClean="0">
                <a:latin typeface="Georgia" pitchFamily="18" charset="0"/>
              </a:rPr>
              <a:t>  </a:t>
            </a:r>
            <a:r>
              <a:rPr lang="ru-RU" sz="2800" dirty="0" err="1" smtClean="0">
                <a:latin typeface="Georgia" pitchFamily="18" charset="0"/>
              </a:rPr>
              <a:t>бирар</a:t>
            </a:r>
            <a:r>
              <a:rPr lang="ru-RU" sz="2800" dirty="0" smtClean="0">
                <a:latin typeface="Georgia" pitchFamily="18" charset="0"/>
              </a:rPr>
              <a:t>  се?</a:t>
            </a:r>
          </a:p>
          <a:p>
            <a:pPr marL="582613" indent="-514350">
              <a:buFont typeface="Wingdings" pitchFamily="2" charset="2"/>
              <a:buAutoNum type="arabicPeriod"/>
            </a:pPr>
            <a:r>
              <a:rPr lang="ru-RU" sz="2800" dirty="0" err="1" smtClean="0">
                <a:latin typeface="Georgia" pitchFamily="18" charset="0"/>
              </a:rPr>
              <a:t>Хъяб</a:t>
            </a:r>
            <a:r>
              <a:rPr lang="ru-RU" sz="2800" dirty="0" smtClean="0">
                <a:latin typeface="Georgia" pitchFamily="18" charset="0"/>
              </a:rPr>
              <a:t>  </a:t>
            </a:r>
            <a:r>
              <a:rPr lang="ru-RU" sz="2800" dirty="0" err="1" smtClean="0">
                <a:latin typeface="Georgia" pitchFamily="18" charset="0"/>
              </a:rPr>
              <a:t>хьанц</a:t>
            </a:r>
            <a:r>
              <a:rPr lang="en-US" sz="2800" dirty="0" smtClean="0">
                <a:latin typeface="Georgia" pitchFamily="18" charset="0"/>
              </a:rPr>
              <a:t>l</a:t>
            </a:r>
            <a:r>
              <a:rPr lang="ru-RU" sz="2800" dirty="0" smtClean="0">
                <a:latin typeface="Georgia" pitchFamily="18" charset="0"/>
              </a:rPr>
              <a:t>а  </a:t>
            </a:r>
            <a:r>
              <a:rPr lang="ru-RU" sz="2800" dirty="0" err="1" smtClean="0">
                <a:latin typeface="Georgia" pitchFamily="18" charset="0"/>
              </a:rPr>
              <a:t>бирар</a:t>
            </a:r>
            <a:r>
              <a:rPr lang="ru-RU" sz="2800" dirty="0" smtClean="0">
                <a:latin typeface="Georgia" pitchFamily="18" charset="0"/>
              </a:rPr>
              <a:t>  се?</a:t>
            </a:r>
          </a:p>
          <a:p>
            <a:pPr marL="582613" indent="-514350">
              <a:buFont typeface="Wingdings" pitchFamily="2" charset="2"/>
              <a:buAutoNum type="arabicPeriod"/>
            </a:pPr>
            <a:r>
              <a:rPr lang="ru-RU" sz="2800" dirty="0" smtClean="0">
                <a:latin typeface="Georgia" pitchFamily="18" charset="0"/>
              </a:rPr>
              <a:t>Х</a:t>
            </a:r>
            <a:r>
              <a:rPr lang="en-US" sz="2800" dirty="0" smtClean="0">
                <a:latin typeface="Georgia" pitchFamily="18" charset="0"/>
              </a:rPr>
              <a:t>l</a:t>
            </a:r>
            <a:r>
              <a:rPr lang="ru-RU" sz="2800" dirty="0" err="1" smtClean="0">
                <a:latin typeface="Georgia" pitchFamily="18" charset="0"/>
              </a:rPr>
              <a:t>еб</a:t>
            </a:r>
            <a:r>
              <a:rPr lang="ru-RU" sz="2800" dirty="0" smtClean="0">
                <a:latin typeface="Georgia" pitchFamily="18" charset="0"/>
              </a:rPr>
              <a:t>  </a:t>
            </a:r>
            <a:r>
              <a:rPr lang="ru-RU" sz="2800" dirty="0" err="1" smtClean="0">
                <a:latin typeface="Georgia" pitchFamily="18" charset="0"/>
              </a:rPr>
              <a:t>хили</a:t>
            </a:r>
            <a:r>
              <a:rPr lang="ru-RU" sz="2800" dirty="0" smtClean="0">
                <a:latin typeface="Georgia" pitchFamily="18" charset="0"/>
              </a:rPr>
              <a:t>  </a:t>
            </a:r>
            <a:r>
              <a:rPr lang="ru-RU" sz="2800" dirty="0" err="1" smtClean="0">
                <a:latin typeface="Georgia" pitchFamily="18" charset="0"/>
              </a:rPr>
              <a:t>башар</a:t>
            </a:r>
            <a:r>
              <a:rPr lang="ru-RU" sz="2800" dirty="0" smtClean="0">
                <a:latin typeface="Georgia" pitchFamily="18" charset="0"/>
              </a:rPr>
              <a:t>  ……..</a:t>
            </a:r>
          </a:p>
          <a:p>
            <a:pPr marL="582613" indent="-514350">
              <a:buFont typeface="Wingdings" pitchFamily="2" charset="2"/>
              <a:buAutoNum type="arabicPeriod"/>
            </a:pPr>
            <a:r>
              <a:rPr lang="ru-RU" sz="2800" dirty="0" err="1" smtClean="0">
                <a:latin typeface="Georgia" pitchFamily="18" charset="0"/>
              </a:rPr>
              <a:t>Цугбикибсилис</a:t>
            </a:r>
            <a:r>
              <a:rPr lang="en-US" sz="2800" dirty="0" smtClean="0">
                <a:latin typeface="Georgia" pitchFamily="18" charset="0"/>
              </a:rPr>
              <a:t> </a:t>
            </a:r>
            <a:r>
              <a:rPr lang="ru-RU" sz="2800" dirty="0" smtClean="0">
                <a:latin typeface="Georgia" pitchFamily="18" charset="0"/>
              </a:rPr>
              <a:t> луга……</a:t>
            </a:r>
          </a:p>
          <a:p>
            <a:pPr marL="582613" indent="-514350">
              <a:buFont typeface="Wingdings" pitchFamily="2" charset="2"/>
              <a:buAutoNum type="arabicPeriod"/>
            </a:pPr>
            <a:r>
              <a:rPr lang="ru-RU" sz="2800" dirty="0" err="1" smtClean="0">
                <a:latin typeface="Georgia" pitchFamily="18" charset="0"/>
              </a:rPr>
              <a:t>Узес</a:t>
            </a:r>
            <a:r>
              <a:rPr lang="ru-RU" sz="2800" dirty="0" smtClean="0">
                <a:latin typeface="Georgia" pitchFamily="18" charset="0"/>
              </a:rPr>
              <a:t>  </a:t>
            </a:r>
            <a:r>
              <a:rPr lang="ru-RU" sz="2800" dirty="0" err="1" smtClean="0">
                <a:latin typeface="Georgia" pitchFamily="18" charset="0"/>
              </a:rPr>
              <a:t>х</a:t>
            </a:r>
            <a:r>
              <a:rPr lang="en-US" sz="2800" dirty="0" smtClean="0">
                <a:latin typeface="Georgia" pitchFamily="18" charset="0"/>
              </a:rPr>
              <a:t>l</a:t>
            </a:r>
            <a:r>
              <a:rPr lang="ru-RU" sz="2800" dirty="0" err="1" smtClean="0">
                <a:latin typeface="Georgia" pitchFamily="18" charset="0"/>
              </a:rPr>
              <a:t>ейгусилис</a:t>
            </a:r>
            <a:r>
              <a:rPr lang="ru-RU" sz="2800" dirty="0" smtClean="0">
                <a:latin typeface="Georgia" pitchFamily="18" charset="0"/>
              </a:rPr>
              <a:t>  </a:t>
            </a:r>
            <a:r>
              <a:rPr lang="ru-RU" sz="2800" dirty="0" err="1" smtClean="0">
                <a:latin typeface="Georgia" pitchFamily="18" charset="0"/>
              </a:rPr>
              <a:t>чи</a:t>
            </a:r>
            <a:r>
              <a:rPr lang="ru-RU" sz="2800" dirty="0" smtClean="0">
                <a:latin typeface="Georgia" pitchFamily="18" charset="0"/>
              </a:rPr>
              <a:t>  </a:t>
            </a:r>
            <a:r>
              <a:rPr lang="ru-RU" sz="2800" dirty="0" err="1" smtClean="0">
                <a:latin typeface="Georgia" pitchFamily="18" charset="0"/>
              </a:rPr>
              <a:t>бик</a:t>
            </a:r>
            <a:r>
              <a:rPr lang="en-US" sz="2800" dirty="0" smtClean="0">
                <a:latin typeface="Georgia" pitchFamily="18" charset="0"/>
              </a:rPr>
              <a:t>l</a:t>
            </a:r>
            <a:r>
              <a:rPr lang="ru-RU" sz="2800" dirty="0" smtClean="0">
                <a:latin typeface="Georgia" pitchFamily="18" charset="0"/>
              </a:rPr>
              <a:t>ара?</a:t>
            </a:r>
          </a:p>
          <a:p>
            <a:pPr marL="582613" indent="-514350">
              <a:buFont typeface="Wingdings" pitchFamily="2" charset="2"/>
              <a:buAutoNum type="arabicPeriod"/>
            </a:pPr>
            <a:r>
              <a:rPr lang="ru-RU" sz="2800" dirty="0" smtClean="0">
                <a:latin typeface="Georgia" pitchFamily="18" charset="0"/>
              </a:rPr>
              <a:t> </a:t>
            </a:r>
            <a:r>
              <a:rPr lang="ru-RU" sz="2800" dirty="0" err="1" smtClean="0">
                <a:latin typeface="Georgia" pitchFamily="18" charset="0"/>
              </a:rPr>
              <a:t>Адамлис</a:t>
            </a:r>
            <a:r>
              <a:rPr lang="ru-RU" sz="2800" dirty="0" smtClean="0">
                <a:latin typeface="Georgia" pitchFamily="18" charset="0"/>
              </a:rPr>
              <a:t>  бег</a:t>
            </a:r>
            <a:r>
              <a:rPr lang="en-US" sz="2800" dirty="0" smtClean="0">
                <a:latin typeface="Georgia" pitchFamily="18" charset="0"/>
              </a:rPr>
              <a:t>l</a:t>
            </a:r>
            <a:r>
              <a:rPr lang="ru-RU" sz="2800" dirty="0" err="1" smtClean="0">
                <a:latin typeface="Georgia" pitchFamily="18" charset="0"/>
              </a:rPr>
              <a:t>лара</a:t>
            </a:r>
            <a:r>
              <a:rPr lang="ru-RU" sz="2800" dirty="0" smtClean="0">
                <a:latin typeface="Georgia" pitchFamily="18" charset="0"/>
              </a:rPr>
              <a:t>  г</a:t>
            </a:r>
            <a:r>
              <a:rPr lang="en-US" sz="2800" dirty="0" smtClean="0">
                <a:latin typeface="Georgia" pitchFamily="18" charset="0"/>
              </a:rPr>
              <a:t>l</a:t>
            </a:r>
            <a:r>
              <a:rPr lang="ru-RU" sz="2800" dirty="0" err="1" smtClean="0">
                <a:latin typeface="Georgia" pitchFamily="18" charset="0"/>
              </a:rPr>
              <a:t>яг</a:t>
            </a:r>
            <a:r>
              <a:rPr lang="en-US" sz="2800" dirty="0" smtClean="0">
                <a:latin typeface="Georgia" pitchFamily="18" charset="0"/>
              </a:rPr>
              <a:t>l</a:t>
            </a:r>
            <a:r>
              <a:rPr lang="ru-RU" sz="2800" dirty="0" err="1" smtClean="0">
                <a:latin typeface="Georgia" pitchFamily="18" charset="0"/>
              </a:rPr>
              <a:t>ниси</a:t>
            </a:r>
            <a:r>
              <a:rPr lang="ru-RU" sz="2800" dirty="0" smtClean="0">
                <a:latin typeface="Georgia" pitchFamily="18" charset="0"/>
              </a:rPr>
              <a:t>  се  </a:t>
            </a:r>
            <a:r>
              <a:rPr lang="ru-RU" sz="2800" dirty="0" err="1" smtClean="0">
                <a:latin typeface="Georgia" pitchFamily="18" charset="0"/>
              </a:rPr>
              <a:t>саби</a:t>
            </a:r>
            <a:r>
              <a:rPr lang="ru-RU" sz="2800" dirty="0" smtClean="0">
                <a:latin typeface="Georgia" pitchFamily="18" charset="0"/>
              </a:rPr>
              <a:t> ? </a:t>
            </a:r>
          </a:p>
          <a:p>
            <a:endParaRPr lang="ru-RU" sz="3200" dirty="0"/>
          </a:p>
        </p:txBody>
      </p:sp>
      <p:pic>
        <p:nvPicPr>
          <p:cNvPr id="3" name="Picture 2" descr="http://luzan.ucoz.ru/animes/babochki-98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548680"/>
            <a:ext cx="1080120" cy="1053118"/>
          </a:xfrm>
          <a:prstGeom prst="rect">
            <a:avLst/>
          </a:prstGeom>
          <a:noFill/>
        </p:spPr>
      </p:pic>
      <p:pic>
        <p:nvPicPr>
          <p:cNvPr id="4" name="Picture 2" descr="http://luzan.ucoz.ru/animes/babochki-98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3110839">
            <a:off x="7806768" y="1489710"/>
            <a:ext cx="720080" cy="702078"/>
          </a:xfrm>
          <a:prstGeom prst="rect">
            <a:avLst/>
          </a:prstGeom>
          <a:noFill/>
        </p:spPr>
      </p:pic>
      <p:pic>
        <p:nvPicPr>
          <p:cNvPr id="5" name="Picture 2" descr="http://luzan.ucoz.ru/animes/babochki-98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208461">
            <a:off x="6588224" y="2420888"/>
            <a:ext cx="948586" cy="9248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285728"/>
            <a:ext cx="7786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 smtClean="0">
                <a:solidFill>
                  <a:srgbClr val="FF0000"/>
                </a:solidFill>
              </a:rPr>
              <a:t>Хабар предложение:</a:t>
            </a:r>
            <a:endParaRPr lang="ru-RU" sz="36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980729"/>
            <a:ext cx="824672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600" b="1" dirty="0"/>
              <a:t>Г</a:t>
            </a:r>
            <a:r>
              <a:rPr lang="en-US" sz="3600" b="1" dirty="0"/>
              <a:t>I</a:t>
            </a:r>
            <a:r>
              <a:rPr lang="ru-RU" sz="3600" b="1" dirty="0" err="1"/>
              <a:t>ебшни</a:t>
            </a:r>
            <a:r>
              <a:rPr lang="ru-RU" sz="3600" b="1" dirty="0"/>
              <a:t> </a:t>
            </a:r>
            <a:r>
              <a:rPr lang="ru-RU" sz="3600" b="1" dirty="0" err="1"/>
              <a:t>садаили</a:t>
            </a:r>
            <a:r>
              <a:rPr lang="ru-RU" sz="3600" b="1" dirty="0"/>
              <a:t> сари.</a:t>
            </a:r>
          </a:p>
          <a:p>
            <a:pPr>
              <a:defRPr/>
            </a:pPr>
            <a:r>
              <a:rPr lang="ru-RU" sz="3600" b="1" dirty="0" err="1"/>
              <a:t>Аргъ</a:t>
            </a:r>
            <a:r>
              <a:rPr lang="ru-RU" sz="3600" b="1" dirty="0"/>
              <a:t> </a:t>
            </a:r>
            <a:r>
              <a:rPr lang="ru-RU" sz="3600" b="1" dirty="0" err="1"/>
              <a:t>буг</a:t>
            </a:r>
            <a:r>
              <a:rPr lang="en-US" sz="3600" b="1" dirty="0"/>
              <a:t>I</a:t>
            </a:r>
            <a:r>
              <a:rPr lang="ru-RU" sz="3600" b="1" dirty="0" err="1"/>
              <a:t>ярбик</a:t>
            </a:r>
            <a:r>
              <a:rPr lang="en-US" sz="3600" b="1" dirty="0"/>
              <a:t>I</a:t>
            </a:r>
            <a:r>
              <a:rPr lang="ru-RU" sz="3600" b="1" dirty="0" err="1"/>
              <a:t>ули</a:t>
            </a:r>
            <a:r>
              <a:rPr lang="ru-RU" sz="3600" b="1" dirty="0"/>
              <a:t> </a:t>
            </a:r>
            <a:r>
              <a:rPr lang="ru-RU" sz="3600" b="1" dirty="0" err="1"/>
              <a:t>саби</a:t>
            </a:r>
            <a:r>
              <a:rPr lang="ru-RU" sz="3600" b="1" dirty="0"/>
              <a:t>.</a:t>
            </a:r>
          </a:p>
          <a:p>
            <a:pPr>
              <a:defRPr/>
            </a:pPr>
            <a:endParaRPr lang="ru-RU" sz="3600" dirty="0"/>
          </a:p>
          <a:p>
            <a:pPr>
              <a:defRPr/>
            </a:pPr>
            <a:r>
              <a:rPr lang="ru-RU" sz="3600" b="1" i="1" dirty="0" err="1">
                <a:solidFill>
                  <a:srgbClr val="FF0000"/>
                </a:solidFill>
              </a:rPr>
              <a:t>Суал</a:t>
            </a:r>
            <a:r>
              <a:rPr lang="ru-RU" sz="3600" b="1" i="1" dirty="0">
                <a:solidFill>
                  <a:srgbClr val="FF0000"/>
                </a:solidFill>
              </a:rPr>
              <a:t> предложение:</a:t>
            </a:r>
          </a:p>
          <a:p>
            <a:pPr>
              <a:defRPr/>
            </a:pPr>
            <a:r>
              <a:rPr lang="ru-RU" sz="3600" b="1" dirty="0"/>
              <a:t>Хала </a:t>
            </a:r>
            <a:r>
              <a:rPr lang="ru-RU" sz="3600" b="1" dirty="0" err="1"/>
              <a:t>неш</a:t>
            </a:r>
            <a:r>
              <a:rPr lang="ru-RU" sz="3600" b="1" dirty="0"/>
              <a:t>, </a:t>
            </a:r>
            <a:r>
              <a:rPr lang="ru-RU" sz="3600" b="1" dirty="0" err="1"/>
              <a:t>иш</a:t>
            </a:r>
            <a:r>
              <a:rPr lang="ru-RU" sz="3600" b="1" dirty="0"/>
              <a:t> </a:t>
            </a:r>
            <a:r>
              <a:rPr lang="ru-RU" sz="3600" b="1" dirty="0" err="1"/>
              <a:t>нушала</a:t>
            </a:r>
            <a:r>
              <a:rPr lang="ru-RU" sz="3600" b="1" dirty="0"/>
              <a:t> </a:t>
            </a:r>
            <a:r>
              <a:rPr lang="ru-RU" sz="3600" b="1" dirty="0" err="1"/>
              <a:t>ши</a:t>
            </a:r>
            <a:r>
              <a:rPr lang="ru-RU" sz="3600" b="1" dirty="0"/>
              <a:t> </a:t>
            </a:r>
            <a:r>
              <a:rPr lang="ru-RU" sz="3600" b="1" dirty="0" err="1"/>
              <a:t>мурт</a:t>
            </a:r>
            <a:r>
              <a:rPr lang="ru-RU" sz="3600" b="1" dirty="0"/>
              <a:t> </a:t>
            </a:r>
            <a:r>
              <a:rPr lang="ru-RU" sz="3600" b="1" dirty="0" err="1"/>
              <a:t>ак</a:t>
            </a:r>
            <a:r>
              <a:rPr lang="en-US" sz="3600" b="1" dirty="0"/>
              <a:t>I</a:t>
            </a:r>
            <a:r>
              <a:rPr lang="ru-RU" sz="3600" b="1" dirty="0" err="1"/>
              <a:t>убси</a:t>
            </a:r>
            <a:r>
              <a:rPr lang="ru-RU" sz="3600" b="1" dirty="0"/>
              <a:t>?</a:t>
            </a:r>
          </a:p>
          <a:p>
            <a:pPr>
              <a:defRPr/>
            </a:pPr>
            <a:endParaRPr lang="ru-RU" sz="3600" b="1" dirty="0"/>
          </a:p>
          <a:p>
            <a:pPr>
              <a:defRPr/>
            </a:pPr>
            <a:r>
              <a:rPr lang="ru-RU" sz="3600" b="1" i="1" dirty="0" err="1">
                <a:solidFill>
                  <a:srgbClr val="FF0000"/>
                </a:solidFill>
              </a:rPr>
              <a:t>Вяв</a:t>
            </a:r>
            <a:r>
              <a:rPr lang="ru-RU" sz="3600" b="1" i="1" dirty="0">
                <a:solidFill>
                  <a:srgbClr val="FF0000"/>
                </a:solidFill>
              </a:rPr>
              <a:t> предложение:</a:t>
            </a:r>
          </a:p>
          <a:p>
            <a:pPr>
              <a:defRPr/>
            </a:pPr>
            <a:r>
              <a:rPr lang="ru-RU" sz="3600" b="1" dirty="0" err="1"/>
              <a:t>Арали</a:t>
            </a:r>
            <a:r>
              <a:rPr lang="ru-RU" sz="3600" b="1" dirty="0"/>
              <a:t> </a:t>
            </a:r>
            <a:r>
              <a:rPr lang="ru-RU" sz="3600" b="1" dirty="0" err="1"/>
              <a:t>бираб</a:t>
            </a:r>
            <a:r>
              <a:rPr lang="ru-RU" sz="3600" b="1" dirty="0"/>
              <a:t> </a:t>
            </a:r>
            <a:r>
              <a:rPr lang="ru-RU" sz="3600" b="1" dirty="0" err="1"/>
              <a:t>нушала</a:t>
            </a:r>
            <a:r>
              <a:rPr lang="ru-RU" sz="3600" b="1" dirty="0"/>
              <a:t> ах</a:t>
            </a:r>
            <a:r>
              <a:rPr lang="en-US" sz="3600" b="1" dirty="0"/>
              <a:t>l</a:t>
            </a:r>
            <a:r>
              <a:rPr lang="ru-RU" sz="3600" b="1" dirty="0" err="1"/>
              <a:t>ерси</a:t>
            </a:r>
            <a:r>
              <a:rPr lang="ru-RU" sz="3600" b="1" dirty="0"/>
              <a:t> Ват</a:t>
            </a:r>
            <a:r>
              <a:rPr lang="en-US" sz="3600" b="1" dirty="0"/>
              <a:t>l</a:t>
            </a:r>
            <a:r>
              <a:rPr lang="ru-RU" sz="3600" b="1" dirty="0"/>
              <a:t>ан!</a:t>
            </a:r>
          </a:p>
          <a:p>
            <a:pPr>
              <a:defRPr/>
            </a:pPr>
            <a:endParaRPr lang="ru-RU" sz="3600" dirty="0"/>
          </a:p>
          <a:p>
            <a:pPr>
              <a:defRPr/>
            </a:pPr>
            <a:endParaRPr lang="ru-RU" sz="3600" dirty="0"/>
          </a:p>
        </p:txBody>
      </p:sp>
      <p:pic>
        <p:nvPicPr>
          <p:cNvPr id="4" name="Picture 2" descr="http://luzan.ucoz.ru/animes/babochki-98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48924" y="548681"/>
            <a:ext cx="1255523" cy="12241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728" y="620688"/>
            <a:ext cx="60722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 err="1" smtClean="0">
                <a:solidFill>
                  <a:srgbClr val="002060"/>
                </a:solidFill>
                <a:latin typeface="Georgia" pitchFamily="18" charset="0"/>
              </a:rPr>
              <a:t>Предложениеби</a:t>
            </a:r>
            <a:r>
              <a:rPr lang="ru-RU" sz="3600" b="1" i="1" dirty="0" smtClean="0">
                <a:solidFill>
                  <a:srgbClr val="002060"/>
                </a:solidFill>
                <a:latin typeface="Georgia" pitchFamily="18" charset="0"/>
              </a:rPr>
              <a:t>:</a:t>
            </a:r>
            <a:endParaRPr lang="ru-RU" sz="3600" b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571612"/>
            <a:ext cx="86776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buFontTx/>
              <a:buAutoNum type="arabicPeriod"/>
            </a:pP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Хапли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дяг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бухъун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забла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к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унт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ри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дашесдях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иб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09600" indent="-609600">
              <a:buFontTx/>
              <a:buAutoNum type="arabicPeriod"/>
            </a:pP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Садаиб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г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ебшни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609600" indent="-609600">
              <a:buFontTx/>
              <a:buAutoNum type="arabicPeriod"/>
            </a:pP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Рурсили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ванати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палтар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чегьур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09600" indent="-609600">
              <a:buFontTx/>
              <a:buAutoNum type="arabicPeriod"/>
            </a:pP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Мурадли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дурсри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дирули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сай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09600" indent="-609600">
              <a:buFontTx/>
              <a:buAutoNum type="arabicPeriod"/>
            </a:pP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5085184"/>
            <a:ext cx="1789349" cy="12339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57166"/>
            <a:ext cx="8462174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err="1" smtClean="0">
                <a:latin typeface="Georgia" pitchFamily="18" charset="0"/>
              </a:rPr>
              <a:t>Предложениела</a:t>
            </a:r>
            <a:r>
              <a:rPr lang="ru-RU" sz="3600" dirty="0" smtClean="0">
                <a:latin typeface="Georgia" pitchFamily="18" charset="0"/>
              </a:rPr>
              <a:t> </a:t>
            </a:r>
            <a:r>
              <a:rPr lang="ru-RU" sz="3600" dirty="0" err="1" smtClean="0">
                <a:latin typeface="Georgia" pitchFamily="18" charset="0"/>
              </a:rPr>
              <a:t>членти</a:t>
            </a:r>
            <a:r>
              <a:rPr lang="ru-RU" sz="3600" dirty="0" smtClean="0">
                <a:latin typeface="Georgia" pitchFamily="18" charset="0"/>
              </a:rPr>
              <a:t> </a:t>
            </a:r>
            <a:r>
              <a:rPr lang="ru-RU" sz="3600" dirty="0" err="1" smtClean="0">
                <a:latin typeface="Georgia" pitchFamily="18" charset="0"/>
              </a:rPr>
              <a:t>чула</a:t>
            </a:r>
            <a:r>
              <a:rPr lang="ru-RU" sz="3600" dirty="0" smtClean="0">
                <a:latin typeface="Georgia" pitchFamily="18" charset="0"/>
              </a:rPr>
              <a:t> </a:t>
            </a:r>
            <a:r>
              <a:rPr lang="ru-RU" sz="3600" dirty="0" err="1" smtClean="0">
                <a:latin typeface="Georgia" pitchFamily="18" charset="0"/>
              </a:rPr>
              <a:t>даража</a:t>
            </a:r>
            <a:r>
              <a:rPr lang="ru-RU" sz="3600" dirty="0" smtClean="0">
                <a:latin typeface="Georgia" pitchFamily="18" charset="0"/>
              </a:rPr>
              <a:t> </a:t>
            </a:r>
            <a:r>
              <a:rPr lang="ru-RU" sz="3600" dirty="0" err="1" smtClean="0">
                <a:latin typeface="Georgia" pitchFamily="18" charset="0"/>
              </a:rPr>
              <a:t>х</a:t>
            </a:r>
            <a:r>
              <a:rPr lang="en-US" sz="3600" dirty="0" smtClean="0">
                <a:latin typeface="Georgia" pitchFamily="18" charset="0"/>
              </a:rPr>
              <a:t>l</a:t>
            </a:r>
            <a:r>
              <a:rPr lang="ru-RU" sz="3600" dirty="0" err="1" smtClean="0">
                <a:latin typeface="Georgia" pitchFamily="18" charset="0"/>
              </a:rPr>
              <a:t>ясибли</a:t>
            </a:r>
            <a:r>
              <a:rPr lang="ru-RU" sz="3600" dirty="0" smtClean="0">
                <a:latin typeface="Georgia" pitchFamily="18" charset="0"/>
              </a:rPr>
              <a:t> к</a:t>
            </a:r>
            <a:r>
              <a:rPr lang="en-US" sz="3600" dirty="0" smtClean="0">
                <a:latin typeface="Georgia" pitchFamily="18" charset="0"/>
              </a:rPr>
              <a:t>l</a:t>
            </a:r>
            <a:r>
              <a:rPr lang="ru-RU" sz="3600" dirty="0" smtClean="0">
                <a:latin typeface="Georgia" pitchFamily="18" charset="0"/>
              </a:rPr>
              <a:t>ел </a:t>
            </a:r>
            <a:r>
              <a:rPr lang="ru-RU" sz="3600" dirty="0" err="1" smtClean="0">
                <a:latin typeface="Georgia" pitchFamily="18" charset="0"/>
              </a:rPr>
              <a:t>кьукьяличи</a:t>
            </a:r>
            <a:r>
              <a:rPr lang="ru-RU" sz="3600" dirty="0" smtClean="0">
                <a:latin typeface="Georgia" pitchFamily="18" charset="0"/>
              </a:rPr>
              <a:t> </a:t>
            </a:r>
          </a:p>
          <a:p>
            <a:pPr algn="ctr"/>
            <a:r>
              <a:rPr lang="ru-RU" sz="3600" dirty="0" err="1" smtClean="0">
                <a:latin typeface="Georgia" pitchFamily="18" charset="0"/>
              </a:rPr>
              <a:t>дурт</a:t>
            </a:r>
            <a:r>
              <a:rPr lang="en-US" sz="3600" dirty="0" smtClean="0">
                <a:latin typeface="Georgia" pitchFamily="18" charset="0"/>
              </a:rPr>
              <a:t>l</a:t>
            </a:r>
            <a:r>
              <a:rPr lang="ru-RU" sz="3600" dirty="0" err="1" smtClean="0">
                <a:latin typeface="Georgia" pitchFamily="18" charset="0"/>
              </a:rPr>
              <a:t>ути</a:t>
            </a:r>
            <a:r>
              <a:rPr lang="ru-RU" sz="3600" dirty="0" smtClean="0">
                <a:latin typeface="Georgia" pitchFamily="18" charset="0"/>
              </a:rPr>
              <a:t> сари: </a:t>
            </a:r>
          </a:p>
          <a:p>
            <a:pPr algn="ctr"/>
            <a:r>
              <a:rPr lang="ru-RU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бек</a:t>
            </a:r>
            <a:r>
              <a:rPr lang="en-US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l</a:t>
            </a:r>
            <a:r>
              <a:rPr lang="ru-RU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 </a:t>
            </a:r>
            <a:r>
              <a:rPr lang="ru-RU" sz="3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члентачи</a:t>
            </a:r>
            <a:r>
              <a:rPr lang="ru-RU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 </a:t>
            </a:r>
            <a:r>
              <a:rPr lang="ru-RU" sz="3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ва</a:t>
            </a:r>
            <a:r>
              <a:rPr lang="ru-RU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</a:t>
            </a:r>
            <a:r>
              <a:rPr lang="ru-RU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</a:t>
            </a:r>
          </a:p>
          <a:p>
            <a:pPr algn="ctr"/>
            <a:r>
              <a:rPr lang="ru-RU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к</a:t>
            </a:r>
            <a:r>
              <a:rPr lang="en-US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l</a:t>
            </a:r>
            <a:r>
              <a:rPr lang="ru-RU" sz="3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иибил</a:t>
            </a:r>
            <a:r>
              <a:rPr lang="ru-RU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даражала</a:t>
            </a:r>
            <a:r>
              <a:rPr lang="ru-RU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 </a:t>
            </a:r>
            <a:r>
              <a:rPr lang="ru-RU" sz="3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члентачи</a:t>
            </a:r>
            <a:r>
              <a:rPr lang="ru-RU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.</a:t>
            </a:r>
          </a:p>
          <a:p>
            <a:pPr algn="ctr">
              <a:defRPr/>
            </a:pPr>
            <a:endParaRPr lang="ru-RU" sz="2000" dirty="0" smtClean="0">
              <a:latin typeface="Georgia" pitchFamily="18" charset="0"/>
            </a:endParaRPr>
          </a:p>
          <a:p>
            <a:pPr algn="ctr">
              <a:defRPr/>
            </a:pPr>
            <a:r>
              <a:rPr lang="ru-RU" sz="3600" dirty="0" err="1" smtClean="0">
                <a:latin typeface="Georgia" pitchFamily="18" charset="0"/>
              </a:rPr>
              <a:t>Дарган</a:t>
            </a:r>
            <a:r>
              <a:rPr lang="ru-RU" sz="3600" dirty="0" smtClean="0">
                <a:latin typeface="Georgia" pitchFamily="18" charset="0"/>
              </a:rPr>
              <a:t> </a:t>
            </a:r>
            <a:r>
              <a:rPr lang="ru-RU" sz="3600" dirty="0" err="1">
                <a:latin typeface="Georgia" pitchFamily="18" charset="0"/>
              </a:rPr>
              <a:t>мезлизир</a:t>
            </a:r>
            <a:r>
              <a:rPr lang="ru-RU" sz="3600" dirty="0">
                <a:latin typeface="Georgia" pitchFamily="18" charset="0"/>
              </a:rPr>
              <a:t> </a:t>
            </a:r>
            <a:r>
              <a:rPr lang="ru-RU" sz="3600" dirty="0" err="1">
                <a:latin typeface="Georgia" pitchFamily="18" charset="0"/>
              </a:rPr>
              <a:t>х</a:t>
            </a:r>
            <a:r>
              <a:rPr lang="en-US" sz="3600" dirty="0">
                <a:latin typeface="Georgia" pitchFamily="18" charset="0"/>
              </a:rPr>
              <a:t>l</a:t>
            </a:r>
            <a:r>
              <a:rPr lang="ru-RU" sz="3600" dirty="0" err="1">
                <a:latin typeface="Georgia" pitchFamily="18" charset="0"/>
              </a:rPr>
              <a:t>ябал</a:t>
            </a:r>
            <a:r>
              <a:rPr lang="ru-RU" sz="3600" dirty="0">
                <a:latin typeface="Georgia" pitchFamily="18" charset="0"/>
              </a:rPr>
              <a:t> бек</a:t>
            </a:r>
            <a:r>
              <a:rPr lang="en-US" sz="3600" dirty="0">
                <a:latin typeface="Georgia" pitchFamily="18" charset="0"/>
              </a:rPr>
              <a:t>I</a:t>
            </a:r>
            <a:r>
              <a:rPr lang="ru-RU" sz="3600" dirty="0">
                <a:latin typeface="Georgia" pitchFamily="18" charset="0"/>
              </a:rPr>
              <a:t> член </a:t>
            </a:r>
          </a:p>
          <a:p>
            <a:pPr algn="ctr">
              <a:defRPr/>
            </a:pPr>
            <a:r>
              <a:rPr lang="ru-RU" sz="3600" dirty="0" err="1">
                <a:latin typeface="Georgia" pitchFamily="18" charset="0"/>
              </a:rPr>
              <a:t>лерти</a:t>
            </a:r>
            <a:r>
              <a:rPr lang="ru-RU" sz="3600" dirty="0">
                <a:latin typeface="Georgia" pitchFamily="18" charset="0"/>
              </a:rPr>
              <a:t> сари:</a:t>
            </a:r>
          </a:p>
          <a:p>
            <a:pPr algn="ctr">
              <a:defRPr/>
            </a:pPr>
            <a:r>
              <a:rPr lang="ru-RU" sz="3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подлежащее,сказуемое</a:t>
            </a:r>
            <a:r>
              <a:rPr lang="ru-RU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 </a:t>
            </a:r>
            <a:r>
              <a:rPr lang="ru-RU" sz="3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ва</a:t>
            </a:r>
            <a:r>
              <a:rPr lang="ru-RU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 объект.</a:t>
            </a:r>
          </a:p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772817"/>
            <a:ext cx="82089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ru-RU" sz="5400" b="1" dirty="0" smtClean="0">
                <a:solidFill>
                  <a:srgbClr val="002060"/>
                </a:solidFill>
                <a:latin typeface="Georgia" pitchFamily="18" charset="0"/>
              </a:rPr>
              <a:t>«</a:t>
            </a:r>
            <a:r>
              <a:rPr lang="ru-RU" sz="5400" b="1" dirty="0" err="1" smtClean="0">
                <a:solidFill>
                  <a:srgbClr val="002060"/>
                </a:solidFill>
                <a:latin typeface="Georgia" pitchFamily="18" charset="0"/>
              </a:rPr>
              <a:t>Предложениела</a:t>
            </a:r>
            <a:r>
              <a:rPr lang="ru-RU" sz="5400" b="1" dirty="0" smtClean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ru-RU" sz="5400" b="1" dirty="0" smtClean="0">
                <a:solidFill>
                  <a:srgbClr val="002060"/>
                </a:solidFill>
                <a:latin typeface="Georgia" pitchFamily="18" charset="0"/>
              </a:rPr>
              <a:t>бек</a:t>
            </a:r>
            <a:r>
              <a:rPr lang="en-US" sz="5400" b="1" dirty="0" smtClean="0">
                <a:solidFill>
                  <a:srgbClr val="002060"/>
                </a:solidFill>
                <a:latin typeface="Georgia" pitchFamily="18" charset="0"/>
              </a:rPr>
              <a:t>I</a:t>
            </a:r>
            <a:r>
              <a:rPr lang="ru-RU" sz="5400" b="1" dirty="0" smtClean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ru-RU" sz="5400" b="1" dirty="0" err="1" smtClean="0">
                <a:solidFill>
                  <a:srgbClr val="002060"/>
                </a:solidFill>
                <a:latin typeface="Georgia" pitchFamily="18" charset="0"/>
              </a:rPr>
              <a:t>членти</a:t>
            </a:r>
            <a:r>
              <a:rPr lang="ru-RU" sz="5400" b="1" dirty="0" smtClean="0">
                <a:solidFill>
                  <a:srgbClr val="002060"/>
                </a:solidFill>
                <a:latin typeface="Georgia" pitchFamily="18" charset="0"/>
              </a:rPr>
              <a:t>»</a:t>
            </a:r>
            <a:endParaRPr lang="ru-RU" sz="5400" b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01752" y="188640"/>
            <a:ext cx="8686800" cy="1296144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/>
              <a:t>ДАРСЛА ТЕМА:</a:t>
            </a:r>
            <a:endParaRPr lang="ru-RU" sz="54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67544" y="1298130"/>
            <a:ext cx="8208912" cy="2769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984806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Рурси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984806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рак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984806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984806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иб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984806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984806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Рурсили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984806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984806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дурсри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984806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984806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дариб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984806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ru-RU" sz="44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Селичирли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дек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ардулхъули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ишди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предложениеби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142852"/>
            <a:ext cx="8643998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Подлежащее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сказуемое 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лерти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предложениеби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sz="9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Берх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гьаббак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иб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09600" indent="-609600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Хя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гъямбик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ули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саби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09600" indent="-609600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Дурзам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яйбиуб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609600" indent="-609600" algn="ctr"/>
            <a:endParaRPr lang="ru-RU" sz="2800" dirty="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algn="ctr"/>
            <a:r>
              <a:rPr lang="ru-RU" sz="2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Полежащее,сказуемое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объект 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лерти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предложениеби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609600" indent="-609600" algn="ctr"/>
            <a:endParaRPr lang="ru-RU" sz="14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Берх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или 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дубурти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шаладариб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09600" indent="-609600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Нуни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хя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лявбарира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09600" indent="-609600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Бук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уй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дурзам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дубурличи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гьайбариб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3200" dirty="0"/>
          </a:p>
        </p:txBody>
      </p:sp>
      <p:pic>
        <p:nvPicPr>
          <p:cNvPr id="3" name="Picture 2" descr="http://luzan.ucoz.ru/animes/babochki-98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1124744"/>
            <a:ext cx="936104" cy="912702"/>
          </a:xfrm>
          <a:prstGeom prst="rect">
            <a:avLst/>
          </a:prstGeom>
          <a:noFill/>
        </p:spPr>
      </p:pic>
      <p:pic>
        <p:nvPicPr>
          <p:cNvPr id="4" name="Picture 2" descr="http://luzan.ucoz.ru/animes/babochki-98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978962">
            <a:off x="1473221" y="5710760"/>
            <a:ext cx="1080120" cy="10531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785794"/>
            <a:ext cx="85347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rgbClr val="0070C0"/>
                </a:solidFill>
                <a:latin typeface="Georgia" pitchFamily="18" charset="0"/>
              </a:rPr>
              <a:t>Подлежащее</a:t>
            </a:r>
            <a:r>
              <a:rPr lang="en-US" sz="3200" i="1" dirty="0" smtClean="0">
                <a:solidFill>
                  <a:srgbClr val="0070C0"/>
                </a:solidFill>
                <a:latin typeface="Georgia" pitchFamily="18" charset="0"/>
              </a:rPr>
              <a:t> </a:t>
            </a:r>
            <a:r>
              <a:rPr lang="ru-RU" sz="3200" dirty="0" smtClean="0">
                <a:latin typeface="Georgia" pitchFamily="18" charset="0"/>
              </a:rPr>
              <a:t>-</a:t>
            </a:r>
            <a:r>
              <a:rPr lang="en-US" sz="3200" dirty="0" smtClean="0">
                <a:latin typeface="Georgia" pitchFamily="18" charset="0"/>
              </a:rPr>
              <a:t> </a:t>
            </a:r>
            <a:r>
              <a:rPr lang="ru-RU" sz="3200" dirty="0" err="1" smtClean="0">
                <a:latin typeface="Georgia" pitchFamily="18" charset="0"/>
              </a:rPr>
              <a:t>предложениела</a:t>
            </a:r>
            <a:r>
              <a:rPr lang="ru-RU" sz="3200" dirty="0" smtClean="0">
                <a:latin typeface="Georgia" pitchFamily="18" charset="0"/>
              </a:rPr>
              <a:t> бек</a:t>
            </a:r>
            <a:r>
              <a:rPr lang="en-US" sz="3200" dirty="0" smtClean="0">
                <a:latin typeface="Georgia" pitchFamily="18" charset="0"/>
              </a:rPr>
              <a:t>I </a:t>
            </a:r>
            <a:r>
              <a:rPr lang="ru-RU" sz="3200" dirty="0" smtClean="0">
                <a:latin typeface="Georgia" pitchFamily="18" charset="0"/>
              </a:rPr>
              <a:t> член </a:t>
            </a:r>
            <a:r>
              <a:rPr lang="ru-RU" sz="3200" dirty="0" err="1" smtClean="0">
                <a:latin typeface="Georgia" pitchFamily="18" charset="0"/>
              </a:rPr>
              <a:t>саби</a:t>
            </a:r>
            <a:r>
              <a:rPr lang="ru-RU" sz="3200" dirty="0" smtClean="0">
                <a:latin typeface="Georgia" pitchFamily="18" charset="0"/>
              </a:rPr>
              <a:t>, </a:t>
            </a:r>
            <a:r>
              <a:rPr lang="ru-RU" sz="3200" dirty="0" err="1" smtClean="0">
                <a:latin typeface="Georgia" pitchFamily="18" charset="0"/>
              </a:rPr>
              <a:t>суненира</a:t>
            </a:r>
            <a:r>
              <a:rPr lang="ru-RU" sz="3200" dirty="0" smtClean="0">
                <a:latin typeface="Georgia" pitchFamily="18" charset="0"/>
              </a:rPr>
              <a:t> </a:t>
            </a:r>
            <a:r>
              <a:rPr lang="ru-RU" sz="3200" dirty="0" err="1" smtClean="0">
                <a:latin typeface="Georgia" pitchFamily="18" charset="0"/>
              </a:rPr>
              <a:t>баркьуди</a:t>
            </a:r>
            <a:r>
              <a:rPr lang="en-US" sz="3200" dirty="0" smtClean="0">
                <a:latin typeface="Georgia" pitchFamily="18" charset="0"/>
              </a:rPr>
              <a:t>  </a:t>
            </a:r>
            <a:r>
              <a:rPr lang="ru-RU" sz="3200" dirty="0" err="1" smtClean="0">
                <a:latin typeface="Georgia" pitchFamily="18" charset="0"/>
              </a:rPr>
              <a:t>чизибад</a:t>
            </a:r>
            <a:r>
              <a:rPr lang="ru-RU" sz="3200" dirty="0" smtClean="0">
                <a:latin typeface="Georgia" pitchFamily="18" charset="0"/>
              </a:rPr>
              <a:t> </a:t>
            </a:r>
            <a:r>
              <a:rPr lang="en-US" sz="3200" dirty="0" smtClean="0">
                <a:latin typeface="Georgia" pitchFamily="18" charset="0"/>
              </a:rPr>
              <a:t> </a:t>
            </a:r>
            <a:r>
              <a:rPr lang="ru-RU" sz="3200" dirty="0" smtClean="0">
                <a:latin typeface="Georgia" pitchFamily="18" charset="0"/>
              </a:rPr>
              <a:t>яра  </a:t>
            </a:r>
            <a:r>
              <a:rPr lang="ru-RU" sz="3200" dirty="0" err="1" smtClean="0">
                <a:latin typeface="Georgia" pitchFamily="18" charset="0"/>
              </a:rPr>
              <a:t>селизибад</a:t>
            </a:r>
            <a:r>
              <a:rPr lang="ru-RU" sz="3200" dirty="0" smtClean="0">
                <a:latin typeface="Georgia" pitchFamily="18" charset="0"/>
              </a:rPr>
              <a:t>  </a:t>
            </a:r>
            <a:r>
              <a:rPr lang="ru-RU" sz="3200" dirty="0" err="1" smtClean="0">
                <a:latin typeface="Georgia" pitchFamily="18" charset="0"/>
              </a:rPr>
              <a:t>кабиркулил</a:t>
            </a:r>
            <a:r>
              <a:rPr lang="ru-RU" sz="3200" dirty="0" smtClean="0">
                <a:latin typeface="Georgia" pitchFamily="18" charset="0"/>
              </a:rPr>
              <a:t>, </a:t>
            </a:r>
            <a:r>
              <a:rPr lang="en-US" sz="3200" dirty="0" smtClean="0">
                <a:latin typeface="Georgia" pitchFamily="18" charset="0"/>
              </a:rPr>
              <a:t>c</a:t>
            </a:r>
            <a:r>
              <a:rPr lang="ru-RU" sz="3200" dirty="0" err="1" smtClean="0">
                <a:latin typeface="Georgia" pitchFamily="18" charset="0"/>
              </a:rPr>
              <a:t>аби</a:t>
            </a:r>
            <a:r>
              <a:rPr lang="en-US" sz="3200" dirty="0" smtClean="0">
                <a:latin typeface="Georgia" pitchFamily="18" charset="0"/>
              </a:rPr>
              <a:t> </a:t>
            </a:r>
            <a:r>
              <a:rPr lang="ru-RU" sz="3200" dirty="0" smtClean="0">
                <a:latin typeface="Georgia" pitchFamily="18" charset="0"/>
              </a:rPr>
              <a:t> </a:t>
            </a:r>
            <a:r>
              <a:rPr lang="ru-RU" sz="3200" dirty="0" err="1" smtClean="0">
                <a:latin typeface="Georgia" pitchFamily="18" charset="0"/>
              </a:rPr>
              <a:t>сегъуна</a:t>
            </a:r>
            <a:r>
              <a:rPr lang="ru-RU" sz="3200" dirty="0" smtClean="0">
                <a:latin typeface="Georgia" pitchFamily="18" charset="0"/>
              </a:rPr>
              <a:t> </a:t>
            </a:r>
            <a:r>
              <a:rPr lang="ru-RU" sz="3200" dirty="0" err="1" smtClean="0">
                <a:latin typeface="Georgia" pitchFamily="18" charset="0"/>
              </a:rPr>
              <a:t>сабил</a:t>
            </a:r>
            <a:r>
              <a:rPr lang="en-US" sz="3200" dirty="0" smtClean="0">
                <a:latin typeface="Georgia" pitchFamily="18" charset="0"/>
              </a:rPr>
              <a:t>  </a:t>
            </a:r>
            <a:r>
              <a:rPr lang="ru-RU" sz="3200" dirty="0" smtClean="0">
                <a:latin typeface="Georgia" pitchFamily="18" charset="0"/>
              </a:rPr>
              <a:t>яра  </a:t>
            </a:r>
            <a:r>
              <a:rPr lang="ru-RU" sz="3200" dirty="0" err="1" smtClean="0">
                <a:latin typeface="Georgia" pitchFamily="18" charset="0"/>
              </a:rPr>
              <a:t>сегъуна</a:t>
            </a:r>
            <a:r>
              <a:rPr lang="ru-RU" sz="3200" dirty="0" smtClean="0">
                <a:latin typeface="Georgia" pitchFamily="18" charset="0"/>
              </a:rPr>
              <a:t>  </a:t>
            </a:r>
            <a:r>
              <a:rPr lang="ru-RU" sz="3200" dirty="0" err="1" smtClean="0">
                <a:latin typeface="Georgia" pitchFamily="18" charset="0"/>
              </a:rPr>
              <a:t>х</a:t>
            </a:r>
            <a:r>
              <a:rPr lang="en-US" sz="3200" dirty="0" smtClean="0">
                <a:latin typeface="Georgia" pitchFamily="18" charset="0"/>
              </a:rPr>
              <a:t>I</a:t>
            </a:r>
            <a:r>
              <a:rPr lang="ru-RU" sz="3200" dirty="0" err="1" smtClean="0">
                <a:latin typeface="Georgia" pitchFamily="18" charset="0"/>
              </a:rPr>
              <a:t>яйчиб</a:t>
            </a:r>
            <a:r>
              <a:rPr lang="ru-RU" sz="3200" dirty="0" smtClean="0">
                <a:latin typeface="Georgia" pitchFamily="18" charset="0"/>
              </a:rPr>
              <a:t> </a:t>
            </a:r>
            <a:r>
              <a:rPr lang="ru-RU" sz="3200" dirty="0" err="1" smtClean="0">
                <a:latin typeface="Georgia" pitchFamily="18" charset="0"/>
              </a:rPr>
              <a:t>сабил</a:t>
            </a:r>
            <a:r>
              <a:rPr lang="ru-RU" sz="3200" dirty="0" smtClean="0">
                <a:latin typeface="Georgia" pitchFamily="18" charset="0"/>
              </a:rPr>
              <a:t>, </a:t>
            </a:r>
            <a:r>
              <a:rPr lang="ru-RU" sz="3200" dirty="0" err="1" smtClean="0">
                <a:latin typeface="Georgia" pitchFamily="18" charset="0"/>
              </a:rPr>
              <a:t>чебиахъуси</a:t>
            </a:r>
            <a:r>
              <a:rPr lang="ru-RU" sz="3200" dirty="0" smtClean="0">
                <a:latin typeface="Georgia" pitchFamily="18" charset="0"/>
              </a:rPr>
              <a:t>.</a:t>
            </a:r>
          </a:p>
          <a:p>
            <a:endParaRPr lang="ru-RU" sz="3200" dirty="0" smtClean="0">
              <a:latin typeface="Georgia" pitchFamily="18" charset="0"/>
            </a:endParaRPr>
          </a:p>
          <a:p>
            <a:r>
              <a:rPr lang="ru-RU" sz="3200" dirty="0" smtClean="0">
                <a:latin typeface="Georgia" pitchFamily="18" charset="0"/>
              </a:rPr>
              <a:t>    </a:t>
            </a:r>
            <a:r>
              <a:rPr lang="ru-RU" sz="3200" dirty="0" err="1" smtClean="0">
                <a:latin typeface="Georgia" pitchFamily="18" charset="0"/>
              </a:rPr>
              <a:t>Подлежащеели</a:t>
            </a:r>
            <a:r>
              <a:rPr lang="ru-RU" sz="3200" dirty="0" smtClean="0">
                <a:latin typeface="Georgia" pitchFamily="18" charset="0"/>
              </a:rPr>
              <a:t>  </a:t>
            </a:r>
            <a:r>
              <a:rPr lang="ru-RU" sz="3200" i="1" dirty="0" err="1" smtClean="0">
                <a:latin typeface="Georgia" pitchFamily="18" charset="0"/>
              </a:rPr>
              <a:t>чи</a:t>
            </a:r>
            <a:r>
              <a:rPr lang="ru-RU" sz="3200" i="1" dirty="0" smtClean="0">
                <a:latin typeface="Georgia" pitchFamily="18" charset="0"/>
              </a:rPr>
              <a:t>? се? </a:t>
            </a:r>
            <a:r>
              <a:rPr lang="ru-RU" sz="3200" dirty="0" err="1" smtClean="0">
                <a:latin typeface="Georgia" pitchFamily="18" charset="0"/>
              </a:rPr>
              <a:t>ва</a:t>
            </a:r>
            <a:r>
              <a:rPr lang="ru-RU" sz="3200" dirty="0" smtClean="0">
                <a:latin typeface="Georgia" pitchFamily="18" charset="0"/>
              </a:rPr>
              <a:t>  </a:t>
            </a:r>
            <a:r>
              <a:rPr lang="ru-RU" sz="3200" i="1" dirty="0" err="1" smtClean="0">
                <a:latin typeface="Georgia" pitchFamily="18" charset="0"/>
              </a:rPr>
              <a:t>чили</a:t>
            </a:r>
            <a:r>
              <a:rPr lang="ru-RU" sz="3200" i="1" dirty="0" smtClean="0">
                <a:latin typeface="Georgia" pitchFamily="18" charset="0"/>
              </a:rPr>
              <a:t>?  сели?  </a:t>
            </a:r>
            <a:r>
              <a:rPr lang="ru-RU" sz="3200" dirty="0" err="1" smtClean="0">
                <a:latin typeface="Georgia" pitchFamily="18" charset="0"/>
              </a:rPr>
              <a:t>ибти</a:t>
            </a:r>
            <a:r>
              <a:rPr lang="ru-RU" sz="3200" dirty="0" smtClean="0">
                <a:latin typeface="Georgia" pitchFamily="18" charset="0"/>
              </a:rPr>
              <a:t> </a:t>
            </a:r>
            <a:r>
              <a:rPr lang="ru-RU" sz="3200" dirty="0" err="1" smtClean="0">
                <a:latin typeface="Georgia" pitchFamily="18" charset="0"/>
              </a:rPr>
              <a:t>суалтала</a:t>
            </a:r>
            <a:r>
              <a:rPr lang="ru-RU" sz="3200" dirty="0" smtClean="0">
                <a:latin typeface="Georgia" pitchFamily="18" charset="0"/>
              </a:rPr>
              <a:t>  </a:t>
            </a:r>
            <a:r>
              <a:rPr lang="ru-RU" sz="3200" dirty="0" err="1" smtClean="0">
                <a:latin typeface="Georgia" pitchFamily="18" charset="0"/>
              </a:rPr>
              <a:t>цалис</a:t>
            </a:r>
            <a:r>
              <a:rPr lang="ru-RU" sz="3200" dirty="0" smtClean="0">
                <a:latin typeface="Georgia" pitchFamily="18" charset="0"/>
              </a:rPr>
              <a:t>  </a:t>
            </a:r>
            <a:r>
              <a:rPr lang="ru-RU" sz="3200" dirty="0" err="1" smtClean="0">
                <a:latin typeface="Georgia" pitchFamily="18" charset="0"/>
              </a:rPr>
              <a:t>жаваб</a:t>
            </a:r>
            <a:r>
              <a:rPr lang="ru-RU" sz="3200" dirty="0" smtClean="0">
                <a:latin typeface="Georgia" pitchFamily="18" charset="0"/>
              </a:rPr>
              <a:t>  луга.</a:t>
            </a:r>
          </a:p>
          <a:p>
            <a:endParaRPr lang="ru-RU" sz="3200" dirty="0" smtClean="0"/>
          </a:p>
          <a:p>
            <a:r>
              <a:rPr lang="ru-RU" sz="3200" dirty="0" smtClean="0"/>
              <a:t>   </a:t>
            </a:r>
            <a:r>
              <a:rPr lang="ru-RU" sz="3200" b="1" i="1" dirty="0" smtClean="0">
                <a:solidFill>
                  <a:srgbClr val="FFC000"/>
                </a:solidFill>
              </a:rPr>
              <a:t> </a:t>
            </a:r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4869160"/>
            <a:ext cx="1965886" cy="1425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714356"/>
            <a:ext cx="839073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i="1" dirty="0">
                <a:solidFill>
                  <a:srgbClr val="00B050"/>
                </a:solidFill>
              </a:rPr>
              <a:t> </a:t>
            </a:r>
            <a:r>
              <a:rPr lang="ru-RU" sz="3200" b="1" i="1" dirty="0">
                <a:solidFill>
                  <a:srgbClr val="00B050"/>
                </a:solidFill>
                <a:latin typeface="Georgia" pitchFamily="18" charset="0"/>
              </a:rPr>
              <a:t>Сказуемое </a:t>
            </a:r>
            <a:r>
              <a:rPr lang="ru-RU" sz="3200" dirty="0">
                <a:latin typeface="Georgia" pitchFamily="18" charset="0"/>
              </a:rPr>
              <a:t>- </a:t>
            </a:r>
            <a:r>
              <a:rPr lang="ru-RU" sz="3200" dirty="0" err="1">
                <a:latin typeface="Georgia" pitchFamily="18" charset="0"/>
              </a:rPr>
              <a:t>предложениела</a:t>
            </a:r>
            <a:r>
              <a:rPr lang="ru-RU" sz="3200" dirty="0">
                <a:latin typeface="Georgia" pitchFamily="18" charset="0"/>
              </a:rPr>
              <a:t> бек</a:t>
            </a:r>
            <a:r>
              <a:rPr lang="en-US" sz="3200" dirty="0">
                <a:latin typeface="Georgia" pitchFamily="18" charset="0"/>
              </a:rPr>
              <a:t>I</a:t>
            </a:r>
            <a:r>
              <a:rPr lang="ru-RU" sz="3200" dirty="0">
                <a:latin typeface="Georgia" pitchFamily="18" charset="0"/>
              </a:rPr>
              <a:t> член </a:t>
            </a:r>
            <a:r>
              <a:rPr lang="ru-RU" sz="3200" dirty="0" err="1">
                <a:latin typeface="Georgia" pitchFamily="18" charset="0"/>
              </a:rPr>
              <a:t>саби</a:t>
            </a:r>
            <a:r>
              <a:rPr lang="ru-RU" sz="3200" dirty="0">
                <a:latin typeface="Georgia" pitchFamily="18" charset="0"/>
              </a:rPr>
              <a:t>, </a:t>
            </a:r>
            <a:r>
              <a:rPr lang="ru-RU" sz="3200" dirty="0" err="1">
                <a:latin typeface="Georgia" pitchFamily="18" charset="0"/>
              </a:rPr>
              <a:t>суненира</a:t>
            </a:r>
            <a:r>
              <a:rPr lang="ru-RU" sz="3200" dirty="0">
                <a:latin typeface="Georgia" pitchFamily="18" charset="0"/>
              </a:rPr>
              <a:t> </a:t>
            </a:r>
            <a:r>
              <a:rPr lang="ru-RU" sz="3200" dirty="0" err="1">
                <a:latin typeface="Georgia" pitchFamily="18" charset="0"/>
              </a:rPr>
              <a:t>подлежащеелизибад</a:t>
            </a:r>
            <a:r>
              <a:rPr lang="ru-RU" sz="3200" dirty="0">
                <a:latin typeface="Georgia" pitchFamily="18" charset="0"/>
              </a:rPr>
              <a:t> </a:t>
            </a:r>
            <a:r>
              <a:rPr lang="ru-RU" sz="3200" dirty="0" err="1">
                <a:latin typeface="Georgia" pitchFamily="18" charset="0"/>
              </a:rPr>
              <a:t>кабиркуси</a:t>
            </a:r>
            <a:r>
              <a:rPr lang="ru-RU" sz="3200" dirty="0">
                <a:latin typeface="Georgia" pitchFamily="18" charset="0"/>
              </a:rPr>
              <a:t> </a:t>
            </a:r>
            <a:r>
              <a:rPr lang="ru-RU" sz="3200" dirty="0" err="1">
                <a:latin typeface="Georgia" pitchFamily="18" charset="0"/>
              </a:rPr>
              <a:t>баркьуди</a:t>
            </a:r>
            <a:r>
              <a:rPr lang="ru-RU" sz="3200" dirty="0">
                <a:latin typeface="Georgia" pitchFamily="18" charset="0"/>
              </a:rPr>
              <a:t>, </a:t>
            </a:r>
            <a:r>
              <a:rPr lang="ru-RU" sz="3200" dirty="0" err="1">
                <a:latin typeface="Georgia" pitchFamily="18" charset="0"/>
              </a:rPr>
              <a:t>иличибси</a:t>
            </a:r>
            <a:r>
              <a:rPr lang="ru-RU" sz="3200" dirty="0">
                <a:latin typeface="Georgia" pitchFamily="18" charset="0"/>
              </a:rPr>
              <a:t> </a:t>
            </a:r>
            <a:r>
              <a:rPr lang="ru-RU" sz="3200" dirty="0" err="1">
                <a:latin typeface="Georgia" pitchFamily="18" charset="0"/>
              </a:rPr>
              <a:t>х</a:t>
            </a:r>
            <a:r>
              <a:rPr lang="en-US" sz="3200" dirty="0">
                <a:latin typeface="Georgia" pitchFamily="18" charset="0"/>
              </a:rPr>
              <a:t>I</a:t>
            </a:r>
            <a:r>
              <a:rPr lang="ru-RU" sz="3200" dirty="0">
                <a:latin typeface="Georgia" pitchFamily="18" charset="0"/>
              </a:rPr>
              <a:t>ял яра </a:t>
            </a:r>
            <a:r>
              <a:rPr lang="ru-RU" sz="3200" dirty="0" err="1">
                <a:latin typeface="Georgia" pitchFamily="18" charset="0"/>
              </a:rPr>
              <a:t>илала</a:t>
            </a:r>
            <a:r>
              <a:rPr lang="ru-RU" sz="3200" dirty="0">
                <a:latin typeface="Georgia" pitchFamily="18" charset="0"/>
              </a:rPr>
              <a:t> </a:t>
            </a:r>
            <a:r>
              <a:rPr lang="ru-RU" sz="3200" dirty="0" err="1">
                <a:latin typeface="Georgia" pitchFamily="18" charset="0"/>
              </a:rPr>
              <a:t>лишан</a:t>
            </a:r>
            <a:r>
              <a:rPr lang="ru-RU" sz="3200" dirty="0">
                <a:latin typeface="Georgia" pitchFamily="18" charset="0"/>
              </a:rPr>
              <a:t> </a:t>
            </a:r>
            <a:r>
              <a:rPr lang="ru-RU" sz="3200" dirty="0" err="1">
                <a:latin typeface="Georgia" pitchFamily="18" charset="0"/>
              </a:rPr>
              <a:t>чебиахъуси</a:t>
            </a:r>
            <a:r>
              <a:rPr lang="ru-RU" sz="3200" dirty="0">
                <a:latin typeface="Georgia" pitchFamily="18" charset="0"/>
              </a:rPr>
              <a:t>.</a:t>
            </a:r>
          </a:p>
          <a:p>
            <a:pPr>
              <a:defRPr/>
            </a:pPr>
            <a:endParaRPr lang="ru-RU" sz="3200" dirty="0">
              <a:latin typeface="Georgia" pitchFamily="18" charset="0"/>
            </a:endParaRPr>
          </a:p>
          <a:p>
            <a:pPr>
              <a:defRPr/>
            </a:pPr>
            <a:r>
              <a:rPr lang="ru-RU" sz="3200" dirty="0">
                <a:latin typeface="Georgia" pitchFamily="18" charset="0"/>
              </a:rPr>
              <a:t>     </a:t>
            </a:r>
            <a:r>
              <a:rPr lang="ru-RU" sz="3200" dirty="0" err="1">
                <a:latin typeface="Georgia" pitchFamily="18" charset="0"/>
              </a:rPr>
              <a:t>Сказуемоеличи</a:t>
            </a:r>
            <a:r>
              <a:rPr lang="ru-RU" sz="3200" dirty="0">
                <a:latin typeface="Georgia" pitchFamily="18" charset="0"/>
              </a:rPr>
              <a:t> </a:t>
            </a:r>
            <a:r>
              <a:rPr lang="ru-RU" sz="3200" i="1" dirty="0">
                <a:latin typeface="Georgia" pitchFamily="18" charset="0"/>
              </a:rPr>
              <a:t>сек</a:t>
            </a:r>
            <a:r>
              <a:rPr lang="en-US" sz="3200" i="1" dirty="0">
                <a:latin typeface="Georgia" pitchFamily="18" charset="0"/>
              </a:rPr>
              <a:t>I</a:t>
            </a:r>
            <a:r>
              <a:rPr lang="ru-RU" sz="3200" i="1" dirty="0">
                <a:latin typeface="Georgia" pitchFamily="18" charset="0"/>
              </a:rPr>
              <a:t>ай се </a:t>
            </a:r>
            <a:r>
              <a:rPr lang="ru-RU" sz="3200" i="1" dirty="0" err="1">
                <a:latin typeface="Georgia" pitchFamily="18" charset="0"/>
              </a:rPr>
              <a:t>бирули</a:t>
            </a:r>
            <a:r>
              <a:rPr lang="ru-RU" sz="3200" i="1" dirty="0">
                <a:latin typeface="Georgia" pitchFamily="18" charset="0"/>
              </a:rPr>
              <a:t>? сек</a:t>
            </a:r>
            <a:r>
              <a:rPr lang="en-US" sz="3200" i="1" dirty="0">
                <a:latin typeface="Georgia" pitchFamily="18" charset="0"/>
              </a:rPr>
              <a:t>I</a:t>
            </a:r>
            <a:r>
              <a:rPr lang="ru-RU" sz="3200" i="1" dirty="0">
                <a:latin typeface="Georgia" pitchFamily="18" charset="0"/>
              </a:rPr>
              <a:t>ал се    </a:t>
            </a:r>
            <a:r>
              <a:rPr lang="ru-RU" sz="3200" i="1" dirty="0" err="1">
                <a:latin typeface="Georgia" pitchFamily="18" charset="0"/>
              </a:rPr>
              <a:t>х</a:t>
            </a:r>
            <a:r>
              <a:rPr lang="en-US" sz="3200" i="1" dirty="0">
                <a:latin typeface="Georgia" pitchFamily="18" charset="0"/>
              </a:rPr>
              <a:t>I</a:t>
            </a:r>
            <a:r>
              <a:rPr lang="ru-RU" sz="3200" i="1" dirty="0" err="1">
                <a:latin typeface="Georgia" pitchFamily="18" charset="0"/>
              </a:rPr>
              <a:t>яйчиб</a:t>
            </a:r>
            <a:r>
              <a:rPr lang="ru-RU" sz="3200" i="1" dirty="0">
                <a:latin typeface="Georgia" pitchFamily="18" charset="0"/>
              </a:rPr>
              <a:t> </a:t>
            </a:r>
            <a:r>
              <a:rPr lang="ru-RU" sz="3200" i="1" dirty="0" err="1">
                <a:latin typeface="Georgia" pitchFamily="18" charset="0"/>
              </a:rPr>
              <a:t>саби</a:t>
            </a:r>
            <a:r>
              <a:rPr lang="ru-RU" sz="3200" i="1" dirty="0">
                <a:latin typeface="Georgia" pitchFamily="18" charset="0"/>
              </a:rPr>
              <a:t>? </a:t>
            </a:r>
            <a:r>
              <a:rPr lang="ru-RU" sz="3200" dirty="0" err="1">
                <a:latin typeface="Georgia" pitchFamily="18" charset="0"/>
              </a:rPr>
              <a:t>ибти</a:t>
            </a:r>
            <a:r>
              <a:rPr lang="ru-RU" sz="3200" dirty="0">
                <a:latin typeface="Georgia" pitchFamily="18" charset="0"/>
              </a:rPr>
              <a:t> </a:t>
            </a:r>
            <a:r>
              <a:rPr lang="ru-RU" sz="3200" dirty="0" err="1">
                <a:latin typeface="Georgia" pitchFamily="18" charset="0"/>
              </a:rPr>
              <a:t>суалтала</a:t>
            </a:r>
            <a:r>
              <a:rPr lang="ru-RU" sz="3200" dirty="0">
                <a:latin typeface="Georgia" pitchFamily="18" charset="0"/>
              </a:rPr>
              <a:t> </a:t>
            </a:r>
            <a:r>
              <a:rPr lang="ru-RU" sz="3200" dirty="0" err="1">
                <a:latin typeface="Georgia" pitchFamily="18" charset="0"/>
              </a:rPr>
              <a:t>ца</a:t>
            </a:r>
            <a:r>
              <a:rPr lang="ru-RU" sz="3200" dirty="0">
                <a:latin typeface="Georgia" pitchFamily="18" charset="0"/>
              </a:rPr>
              <a:t> </a:t>
            </a:r>
            <a:r>
              <a:rPr lang="ru-RU" sz="3200" dirty="0" err="1">
                <a:latin typeface="Georgia" pitchFamily="18" charset="0"/>
              </a:rPr>
              <a:t>кабатес</a:t>
            </a:r>
            <a:r>
              <a:rPr lang="ru-RU" sz="3200" dirty="0">
                <a:latin typeface="Georgia" pitchFamily="18" charset="0"/>
              </a:rPr>
              <a:t> </a:t>
            </a:r>
            <a:r>
              <a:rPr lang="ru-RU" sz="3200" dirty="0" err="1">
                <a:latin typeface="Georgia" pitchFamily="18" charset="0"/>
              </a:rPr>
              <a:t>вирар</a:t>
            </a:r>
            <a:r>
              <a:rPr lang="ru-RU" sz="3200" dirty="0">
                <a:latin typeface="Georgia" pitchFamily="18" charset="0"/>
              </a:rPr>
              <a:t>.</a:t>
            </a:r>
          </a:p>
          <a:p>
            <a:pPr>
              <a:defRPr/>
            </a:pPr>
            <a:endParaRPr lang="ru-RU" sz="3200" dirty="0"/>
          </a:p>
          <a:p>
            <a:pPr>
              <a:defRPr/>
            </a:pP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</a:rPr>
              <a:t>     </a:t>
            </a:r>
            <a:endParaRPr lang="ru-RU" sz="3200" dirty="0"/>
          </a:p>
        </p:txBody>
      </p:sp>
      <p:pic>
        <p:nvPicPr>
          <p:cNvPr id="3" name="Picture 4" descr="http://luzan.ucoz.ru/animazii/knigi-97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4869160"/>
            <a:ext cx="1800200" cy="16824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136</TotalTime>
  <Words>480</Words>
  <Application>Microsoft Office PowerPoint</Application>
  <PresentationFormat>Экран (4:3)</PresentationFormat>
  <Paragraphs>83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Трек</vt:lpstr>
      <vt:lpstr> Дарсла тема:</vt:lpstr>
      <vt:lpstr>Слайд 2</vt:lpstr>
      <vt:lpstr>Слайд 3</vt:lpstr>
      <vt:lpstr>Слайд 4</vt:lpstr>
      <vt:lpstr>ДАРСЛА ТЕМА: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Дарсла тема:</dc:title>
  <dc:creator>1</dc:creator>
  <cp:lastModifiedBy>TOSHIBA</cp:lastModifiedBy>
  <cp:revision>17</cp:revision>
  <dcterms:created xsi:type="dcterms:W3CDTF">2012-11-24T12:27:15Z</dcterms:created>
  <dcterms:modified xsi:type="dcterms:W3CDTF">2017-11-17T20:59:42Z</dcterms:modified>
</cp:coreProperties>
</file>