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9" r:id="rId4"/>
    <p:sldId id="261" r:id="rId5"/>
    <p:sldId id="270" r:id="rId6"/>
    <p:sldId id="269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8A7F3F-2900-4C58-969D-5173B40FCE4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A6D2BBC-44D8-4B95-B769-033AB42483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4800" dirty="0" err="1" smtClean="0">
                <a:solidFill>
                  <a:schemeClr val="tx2">
                    <a:satMod val="200000"/>
                  </a:schemeClr>
                </a:solidFill>
              </a:rPr>
              <a:t>Дарсла</a:t>
            </a:r>
            <a:r>
              <a:rPr lang="ru-RU" sz="4800" dirty="0" smtClean="0">
                <a:solidFill>
                  <a:schemeClr val="tx2">
                    <a:satMod val="200000"/>
                  </a:schemeClr>
                </a:solidFill>
              </a:rPr>
              <a:t> тема: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42984"/>
            <a:ext cx="8750206" cy="2862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дигулра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нешла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мезличила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лерилра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дагьес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dirty="0"/>
          </a:p>
        </p:txBody>
      </p:sp>
      <p:pic>
        <p:nvPicPr>
          <p:cNvPr id="4" name="Picture 4" descr="j02988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21088"/>
            <a:ext cx="2477219" cy="216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14356"/>
            <a:ext cx="83192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Объект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саби</a:t>
            </a:r>
            <a:r>
              <a:rPr lang="ru-RU" sz="3200" dirty="0" smtClean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суненира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баркьуди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чичи</a:t>
            </a:r>
            <a:r>
              <a:rPr lang="ru-RU" sz="3200" dirty="0" smtClean="0">
                <a:latin typeface="Georgia" pitchFamily="18" charset="0"/>
              </a:rPr>
              <a:t>  яра  </a:t>
            </a:r>
            <a:r>
              <a:rPr lang="ru-RU" sz="3200" dirty="0" err="1" smtClean="0">
                <a:latin typeface="Georgia" pitchFamily="18" charset="0"/>
              </a:rPr>
              <a:t>селичи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чеббурхулил</a:t>
            </a:r>
            <a:r>
              <a:rPr lang="ru-RU" sz="3200" dirty="0" smtClean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чебиахъуси</a:t>
            </a:r>
            <a:r>
              <a:rPr lang="ru-RU" sz="3200" dirty="0" smtClean="0"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sz="3200" dirty="0" smtClean="0"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latin typeface="Georgia" pitchFamily="18" charset="0"/>
              </a:rPr>
              <a:t>Объект  </a:t>
            </a:r>
            <a:r>
              <a:rPr lang="ru-RU" sz="3200" dirty="0" err="1" smtClean="0">
                <a:latin typeface="Georgia" pitchFamily="18" charset="0"/>
              </a:rPr>
              <a:t>мурталра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у.п</a:t>
            </a:r>
            <a:r>
              <a:rPr lang="ru-RU" sz="3200" dirty="0" smtClean="0">
                <a:latin typeface="Georgia" pitchFamily="18" charset="0"/>
              </a:rPr>
              <a:t>. </a:t>
            </a:r>
            <a:r>
              <a:rPr lang="ru-RU" sz="3200" dirty="0" err="1" smtClean="0">
                <a:latin typeface="Georgia" pitchFamily="18" charset="0"/>
              </a:rPr>
              <a:t>башар</a:t>
            </a:r>
            <a:r>
              <a:rPr lang="ru-RU" sz="3200" dirty="0" smtClean="0"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sz="3200" dirty="0" smtClean="0"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3200" dirty="0" err="1" smtClean="0">
                <a:latin typeface="Georgia" pitchFamily="18" charset="0"/>
              </a:rPr>
              <a:t>Объектли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i="1" dirty="0" err="1" smtClean="0">
                <a:latin typeface="Georgia" pitchFamily="18" charset="0"/>
              </a:rPr>
              <a:t>чи</a:t>
            </a:r>
            <a:r>
              <a:rPr lang="ru-RU" sz="3200" i="1" dirty="0" smtClean="0">
                <a:latin typeface="Georgia" pitchFamily="18" charset="0"/>
              </a:rPr>
              <a:t>? се? </a:t>
            </a:r>
            <a:r>
              <a:rPr lang="ru-RU" sz="3200" dirty="0" err="1" smtClean="0">
                <a:latin typeface="Georgia" pitchFamily="18" charset="0"/>
              </a:rPr>
              <a:t>ибти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суалтала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цалис</a:t>
            </a:r>
            <a:r>
              <a:rPr lang="ru-RU" sz="3200" dirty="0" smtClean="0">
                <a:latin typeface="Georgia" pitchFamily="18" charset="0"/>
              </a:rPr>
              <a:t>    </a:t>
            </a:r>
          </a:p>
          <a:p>
            <a:pPr>
              <a:buFont typeface="Wingdings" pitchFamily="2" charset="2"/>
              <a:buNone/>
            </a:pPr>
            <a:r>
              <a:rPr lang="ru-RU" sz="3200" dirty="0" err="1" smtClean="0">
                <a:latin typeface="Georgia" pitchFamily="18" charset="0"/>
              </a:rPr>
              <a:t>жаваб</a:t>
            </a:r>
            <a:r>
              <a:rPr lang="ru-RU" sz="3200" dirty="0" smtClean="0">
                <a:latin typeface="Georgia" pitchFamily="18" charset="0"/>
              </a:rPr>
              <a:t>  луга.</a:t>
            </a:r>
          </a:p>
          <a:p>
            <a:pPr>
              <a:buFont typeface="Wingdings" pitchFamily="2" charset="2"/>
              <a:buNone/>
            </a:pPr>
            <a:endParaRPr lang="ru-RU" sz="3200" dirty="0" smtClean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869160"/>
            <a:ext cx="2141688" cy="14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62068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002060"/>
                </a:solidFill>
                <a:latin typeface="Georgia" pitchFamily="18" charset="0"/>
              </a:rPr>
              <a:t>Предложениеби</a:t>
            </a:r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: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71612"/>
            <a:ext cx="86776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Бухъна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житани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лерилра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вацни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жидариб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Балк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дагъани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хухула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лерил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хиви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касиб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Адамли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саби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дунъя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жагабируси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4" descr="j02988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013176"/>
            <a:ext cx="1541115" cy="134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48680"/>
            <a:ext cx="8429684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Творческий </a:t>
            </a:r>
            <a:r>
              <a:rPr lang="ru-RU" sz="2800" b="1" i="1" dirty="0" err="1" smtClean="0">
                <a:solidFill>
                  <a:srgbClr val="7030A0"/>
                </a:solidFill>
                <a:latin typeface="Georgia" pitchFamily="18" charset="0"/>
              </a:rPr>
              <a:t>х</a:t>
            </a:r>
            <a:r>
              <a:rPr lang="en-US" sz="2800" b="1" i="1" dirty="0" smtClean="0">
                <a:solidFill>
                  <a:srgbClr val="7030A0"/>
                </a:solidFill>
                <a:latin typeface="Georgia" pitchFamily="18" charset="0"/>
              </a:rPr>
              <a:t>l</a:t>
            </a:r>
            <a:r>
              <a:rPr lang="ru-RU" sz="2800" b="1" i="1" dirty="0" err="1" smtClean="0">
                <a:solidFill>
                  <a:srgbClr val="7030A0"/>
                </a:solidFill>
                <a:latin typeface="Georgia" pitchFamily="18" charset="0"/>
              </a:rPr>
              <a:t>янчи</a:t>
            </a:r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:</a:t>
            </a:r>
          </a:p>
          <a:p>
            <a:pPr algn="ctr">
              <a:buFont typeface="Wingdings" pitchFamily="2" charset="2"/>
              <a:buNone/>
              <a:defRPr/>
            </a:pPr>
            <a:endParaRPr lang="ru-RU" sz="1400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К</a:t>
            </a:r>
            <a:r>
              <a:rPr lang="en-US" b="1" i="1" dirty="0" smtClean="0">
                <a:solidFill>
                  <a:srgbClr val="0070C0"/>
                </a:solidFill>
                <a:latin typeface="Georgia" pitchFamily="18" charset="0"/>
              </a:rPr>
              <a:t>l</a:t>
            </a:r>
            <a:r>
              <a:rPr lang="ru-RU" b="1" i="1" dirty="0" err="1" smtClean="0">
                <a:solidFill>
                  <a:srgbClr val="0070C0"/>
                </a:solidFill>
                <a:latin typeface="Georgia" pitchFamily="18" charset="0"/>
              </a:rPr>
              <a:t>унтрала</a:t>
            </a: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  </a:t>
            </a:r>
            <a:r>
              <a:rPr lang="ru-RU" b="1" i="1" dirty="0" err="1" smtClean="0">
                <a:solidFill>
                  <a:srgbClr val="0070C0"/>
                </a:solidFill>
                <a:latin typeface="Georgia" pitchFamily="18" charset="0"/>
              </a:rPr>
              <a:t>мерличи</a:t>
            </a: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  дев  </a:t>
            </a:r>
            <a:r>
              <a:rPr lang="ru-RU" b="1" i="1" dirty="0" err="1" smtClean="0">
                <a:solidFill>
                  <a:srgbClr val="0070C0"/>
                </a:solidFill>
                <a:latin typeface="Georgia" pitchFamily="18" charset="0"/>
              </a:rPr>
              <a:t>имц</a:t>
            </a:r>
            <a:r>
              <a:rPr lang="en-US" b="1" i="1" dirty="0" smtClean="0">
                <a:solidFill>
                  <a:srgbClr val="0070C0"/>
                </a:solidFill>
                <a:latin typeface="Georgia" pitchFamily="18" charset="0"/>
              </a:rPr>
              <a:t>l</a:t>
            </a:r>
            <a:r>
              <a:rPr lang="ru-RU" b="1" i="1" dirty="0" err="1" smtClean="0">
                <a:solidFill>
                  <a:srgbClr val="0070C0"/>
                </a:solidFill>
                <a:latin typeface="Georgia" pitchFamily="18" charset="0"/>
              </a:rPr>
              <a:t>абирули</a:t>
            </a: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, текст  </a:t>
            </a:r>
            <a:r>
              <a:rPr lang="ru-RU" b="1" i="1" dirty="0" err="1" smtClean="0">
                <a:solidFill>
                  <a:srgbClr val="0070C0"/>
                </a:solidFill>
                <a:latin typeface="Georgia" pitchFamily="18" charset="0"/>
              </a:rPr>
              <a:t>чеббелк</a:t>
            </a:r>
            <a:r>
              <a:rPr lang="en-US" b="1" i="1" dirty="0" smtClean="0">
                <a:solidFill>
                  <a:srgbClr val="0070C0"/>
                </a:solidFill>
                <a:latin typeface="Georgia" pitchFamily="18" charset="0"/>
              </a:rPr>
              <a:t>l</a:t>
            </a:r>
            <a:r>
              <a:rPr lang="ru-RU" b="1" i="1" dirty="0" err="1" smtClean="0">
                <a:solidFill>
                  <a:srgbClr val="0070C0"/>
                </a:solidFill>
                <a:latin typeface="Georgia" pitchFamily="18" charset="0"/>
              </a:rPr>
              <a:t>еная</a:t>
            </a: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:</a:t>
            </a:r>
          </a:p>
          <a:p>
            <a:pPr algn="ctr">
              <a:buFont typeface="Wingdings" pitchFamily="2" charset="2"/>
              <a:buNone/>
              <a:defRPr/>
            </a:pPr>
            <a:endParaRPr lang="ru-RU" sz="300" b="1" i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582613" indent="-514350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3000" dirty="0" smtClean="0">
                <a:latin typeface="Georgia" pitchFamily="18" charset="0"/>
              </a:rPr>
              <a:t>……….      </a:t>
            </a:r>
            <a:r>
              <a:rPr lang="ru-RU" sz="3000" dirty="0">
                <a:latin typeface="Georgia" pitchFamily="18" charset="0"/>
              </a:rPr>
              <a:t>урчи  </a:t>
            </a:r>
            <a:r>
              <a:rPr lang="ru-RU" sz="3000" dirty="0" err="1">
                <a:latin typeface="Georgia" pitchFamily="18" charset="0"/>
              </a:rPr>
              <a:t>дуц</a:t>
            </a:r>
            <a:r>
              <a:rPr lang="en-US" sz="3000" dirty="0">
                <a:latin typeface="Georgia" pitchFamily="18" charset="0"/>
              </a:rPr>
              <a:t>l</a:t>
            </a:r>
            <a:r>
              <a:rPr lang="ru-RU" sz="3000" dirty="0" err="1">
                <a:latin typeface="Georgia" pitchFamily="18" charset="0"/>
              </a:rPr>
              <a:t>бариб</a:t>
            </a:r>
            <a:r>
              <a:rPr lang="ru-RU" sz="3000" dirty="0">
                <a:latin typeface="Georgia" pitchFamily="18" charset="0"/>
              </a:rPr>
              <a:t>.</a:t>
            </a:r>
          </a:p>
          <a:p>
            <a:pPr marL="582613" indent="-514350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3000" dirty="0" err="1">
                <a:latin typeface="Georgia" pitchFamily="18" charset="0"/>
              </a:rPr>
              <a:t>Учительли</a:t>
            </a:r>
            <a:r>
              <a:rPr lang="ru-RU" sz="3000" dirty="0">
                <a:latin typeface="Georgia" pitchFamily="18" charset="0"/>
              </a:rPr>
              <a:t>  </a:t>
            </a:r>
            <a:r>
              <a:rPr lang="ru-RU" sz="3000" dirty="0" err="1">
                <a:latin typeface="Georgia" pitchFamily="18" charset="0"/>
              </a:rPr>
              <a:t>наб</a:t>
            </a:r>
            <a:r>
              <a:rPr lang="ru-RU" sz="3000" dirty="0">
                <a:latin typeface="Georgia" pitchFamily="18" charset="0"/>
              </a:rPr>
              <a:t>  </a:t>
            </a:r>
            <a:r>
              <a:rPr lang="ru-RU" sz="3000" dirty="0" err="1">
                <a:latin typeface="Georgia" pitchFamily="18" charset="0"/>
              </a:rPr>
              <a:t>дневниклизи</a:t>
            </a:r>
            <a:r>
              <a:rPr lang="ru-RU" sz="3000" dirty="0">
                <a:latin typeface="Georgia" pitchFamily="18" charset="0"/>
              </a:rPr>
              <a:t>   «</a:t>
            </a:r>
            <a:r>
              <a:rPr lang="ru-RU" sz="3000" dirty="0" err="1">
                <a:latin typeface="Georgia" pitchFamily="18" charset="0"/>
              </a:rPr>
              <a:t>шула</a:t>
            </a:r>
            <a:r>
              <a:rPr lang="ru-RU" sz="3000" dirty="0">
                <a:latin typeface="Georgia" pitchFamily="18" charset="0"/>
              </a:rPr>
              <a:t>» ……</a:t>
            </a:r>
          </a:p>
          <a:p>
            <a:pPr marL="582613" indent="-514350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3000" dirty="0" err="1">
                <a:latin typeface="Georgia" pitchFamily="18" charset="0"/>
              </a:rPr>
              <a:t>Нуни</a:t>
            </a:r>
            <a:r>
              <a:rPr lang="ru-RU" sz="3000" dirty="0">
                <a:latin typeface="Georgia" pitchFamily="18" charset="0"/>
              </a:rPr>
              <a:t>  </a:t>
            </a:r>
            <a:r>
              <a:rPr lang="ru-RU" sz="3000" dirty="0" err="1">
                <a:latin typeface="Georgia" pitchFamily="18" charset="0"/>
              </a:rPr>
              <a:t>нешлис</a:t>
            </a:r>
            <a:r>
              <a:rPr lang="ru-RU" sz="3000" dirty="0">
                <a:latin typeface="Georgia" pitchFamily="18" charset="0"/>
              </a:rPr>
              <a:t>  ……… </a:t>
            </a:r>
            <a:r>
              <a:rPr lang="ru-RU" sz="3000" dirty="0" err="1">
                <a:latin typeface="Georgia" pitchFamily="18" charset="0"/>
              </a:rPr>
              <a:t>пешкешбирис</a:t>
            </a:r>
            <a:r>
              <a:rPr lang="ru-RU" sz="3000" dirty="0">
                <a:latin typeface="Georgia" pitchFamily="18" charset="0"/>
              </a:rPr>
              <a:t>.</a:t>
            </a:r>
          </a:p>
          <a:p>
            <a:pPr marL="582613" indent="-514350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3000" dirty="0" err="1">
                <a:latin typeface="Georgia" pitchFamily="18" charset="0"/>
              </a:rPr>
              <a:t>Вишт</a:t>
            </a:r>
            <a:r>
              <a:rPr lang="en-US" sz="3000" dirty="0">
                <a:latin typeface="Georgia" pitchFamily="18" charset="0"/>
              </a:rPr>
              <a:t>l</a:t>
            </a:r>
            <a:r>
              <a:rPr lang="ru-RU" sz="3000" dirty="0" err="1">
                <a:latin typeface="Georgia" pitchFamily="18" charset="0"/>
              </a:rPr>
              <a:t>аси</a:t>
            </a:r>
            <a:r>
              <a:rPr lang="ru-RU" sz="3000" dirty="0">
                <a:latin typeface="Georgia" pitchFamily="18" charset="0"/>
              </a:rPr>
              <a:t>  …….. </a:t>
            </a:r>
            <a:r>
              <a:rPr lang="ru-RU" sz="3000" dirty="0" err="1">
                <a:latin typeface="Georgia" pitchFamily="18" charset="0"/>
              </a:rPr>
              <a:t>сирилав</a:t>
            </a:r>
            <a:r>
              <a:rPr lang="ru-RU" sz="3000" dirty="0">
                <a:latin typeface="Georgia" pitchFamily="18" charset="0"/>
              </a:rPr>
              <a:t>  </a:t>
            </a:r>
            <a:r>
              <a:rPr lang="ru-RU" sz="3000" dirty="0" err="1">
                <a:latin typeface="Georgia" pitchFamily="18" charset="0"/>
              </a:rPr>
              <a:t>висули</a:t>
            </a:r>
            <a:r>
              <a:rPr lang="ru-RU" sz="3000" dirty="0">
                <a:latin typeface="Georgia" pitchFamily="18" charset="0"/>
              </a:rPr>
              <a:t>  </a:t>
            </a:r>
            <a:r>
              <a:rPr lang="ru-RU" sz="3000" dirty="0" err="1">
                <a:latin typeface="Georgia" pitchFamily="18" charset="0"/>
              </a:rPr>
              <a:t>сай</a:t>
            </a:r>
            <a:r>
              <a:rPr lang="ru-RU" sz="3000" dirty="0">
                <a:latin typeface="Georgia" pitchFamily="18" charset="0"/>
              </a:rPr>
              <a:t>. </a:t>
            </a:r>
          </a:p>
          <a:p>
            <a:pPr marL="582613" indent="-514350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3000" dirty="0" err="1">
                <a:latin typeface="Georgia" pitchFamily="18" charset="0"/>
              </a:rPr>
              <a:t>Нешли</a:t>
            </a:r>
            <a:r>
              <a:rPr lang="ru-RU" sz="3000" dirty="0">
                <a:latin typeface="Georgia" pitchFamily="18" charset="0"/>
              </a:rPr>
              <a:t>  </a:t>
            </a:r>
            <a:r>
              <a:rPr lang="ru-RU" sz="3000" dirty="0" err="1">
                <a:latin typeface="Georgia" pitchFamily="18" charset="0"/>
              </a:rPr>
              <a:t>уршилис</a:t>
            </a:r>
            <a:r>
              <a:rPr lang="ru-RU" sz="3000" dirty="0">
                <a:latin typeface="Georgia" pitchFamily="18" charset="0"/>
              </a:rPr>
              <a:t>  тап …….. .</a:t>
            </a:r>
          </a:p>
          <a:p>
            <a:pPr marL="582613" indent="-514350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ru-RU" sz="3000" dirty="0" err="1">
                <a:latin typeface="Georgia" pitchFamily="18" charset="0"/>
              </a:rPr>
              <a:t>Дяг</a:t>
            </a:r>
            <a:r>
              <a:rPr lang="en-US" sz="3000" dirty="0">
                <a:latin typeface="Georgia" pitchFamily="18" charset="0"/>
              </a:rPr>
              <a:t>l</a:t>
            </a:r>
            <a:r>
              <a:rPr lang="ru-RU" sz="3000" dirty="0">
                <a:latin typeface="Georgia" pitchFamily="18" charset="0"/>
              </a:rPr>
              <a:t>ли ……… </a:t>
            </a:r>
            <a:r>
              <a:rPr lang="ru-RU" sz="3000" dirty="0" err="1">
                <a:latin typeface="Georgia" pitchFamily="18" charset="0"/>
              </a:rPr>
              <a:t>гьак</a:t>
            </a:r>
            <a:r>
              <a:rPr lang="en-US" sz="3000" dirty="0">
                <a:latin typeface="Georgia" pitchFamily="18" charset="0"/>
              </a:rPr>
              <a:t>l</a:t>
            </a:r>
            <a:r>
              <a:rPr lang="ru-RU" sz="3000" dirty="0" err="1">
                <a:latin typeface="Georgia" pitchFamily="18" charset="0"/>
              </a:rPr>
              <a:t>дикахъули</a:t>
            </a:r>
            <a:r>
              <a:rPr lang="ru-RU" sz="3000" dirty="0">
                <a:latin typeface="Georgia" pitchFamily="18" charset="0"/>
              </a:rPr>
              <a:t>  сари.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57242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solidFill>
                  <a:srgbClr val="0070C0"/>
                </a:solidFill>
                <a:latin typeface="Georgia" pitchFamily="18" charset="0"/>
              </a:rPr>
              <a:t>Суалтала</a:t>
            </a: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  <a:latin typeface="Georgia" pitchFamily="18" charset="0"/>
              </a:rPr>
              <a:t>х</a:t>
            </a:r>
            <a:r>
              <a:rPr lang="en-US" sz="2800" b="1" i="1" dirty="0" smtClean="0">
                <a:solidFill>
                  <a:srgbClr val="0070C0"/>
                </a:solidFill>
                <a:latin typeface="Georgia" pitchFamily="18" charset="0"/>
              </a:rPr>
              <a:t>I</a:t>
            </a: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яз.</a:t>
            </a:r>
          </a:p>
          <a:p>
            <a:pPr algn="ctr"/>
            <a:endParaRPr lang="ru-RU" sz="1000" b="1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smtClean="0">
                <a:latin typeface="Georgia" pitchFamily="18" charset="0"/>
              </a:rPr>
              <a:t>Мазала  </a:t>
            </a:r>
            <a:r>
              <a:rPr lang="ru-RU" sz="2800" dirty="0" err="1" smtClean="0">
                <a:latin typeface="Georgia" pitchFamily="18" charset="0"/>
              </a:rPr>
              <a:t>дирар</a:t>
            </a:r>
            <a:r>
              <a:rPr lang="ru-RU" sz="2800" dirty="0" smtClean="0">
                <a:latin typeface="Georgia" pitchFamily="18" charset="0"/>
              </a:rPr>
              <a:t>  се?</a:t>
            </a: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err="1" smtClean="0">
                <a:latin typeface="Georgia" pitchFamily="18" charset="0"/>
              </a:rPr>
              <a:t>Кьялубар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бирар</a:t>
            </a:r>
            <a:r>
              <a:rPr lang="ru-RU" sz="2800" dirty="0" smtClean="0">
                <a:latin typeface="Georgia" pitchFamily="18" charset="0"/>
              </a:rPr>
              <a:t>  се?</a:t>
            </a: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err="1" smtClean="0">
                <a:latin typeface="Georgia" pitchFamily="18" charset="0"/>
              </a:rPr>
              <a:t>Мирхъили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биру</a:t>
            </a:r>
            <a:r>
              <a:rPr lang="ru-RU" sz="2800" dirty="0" smtClean="0">
                <a:latin typeface="Georgia" pitchFamily="18" charset="0"/>
              </a:rPr>
              <a:t>  се?</a:t>
            </a: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err="1" smtClean="0">
                <a:latin typeface="Georgia" pitchFamily="18" charset="0"/>
              </a:rPr>
              <a:t>Савли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дурх</a:t>
            </a:r>
            <a:r>
              <a:rPr lang="en-US" sz="2800" dirty="0" smtClean="0">
                <a:latin typeface="Georgia" pitchFamily="18" charset="0"/>
              </a:rPr>
              <a:t>l</a:t>
            </a:r>
            <a:r>
              <a:rPr lang="ru-RU" sz="2800" dirty="0" err="1" smtClean="0">
                <a:latin typeface="Georgia" pitchFamily="18" charset="0"/>
              </a:rPr>
              <a:t>нани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диру</a:t>
            </a:r>
            <a:r>
              <a:rPr lang="ru-RU" sz="2800" dirty="0" smtClean="0">
                <a:latin typeface="Georgia" pitchFamily="18" charset="0"/>
              </a:rPr>
              <a:t>  се?</a:t>
            </a: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err="1" smtClean="0">
                <a:latin typeface="Georgia" pitchFamily="18" charset="0"/>
              </a:rPr>
              <a:t>Галгубар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бирар</a:t>
            </a:r>
            <a:r>
              <a:rPr lang="ru-RU" sz="2800" dirty="0" smtClean="0">
                <a:latin typeface="Georgia" pitchFamily="18" charset="0"/>
              </a:rPr>
              <a:t>  се?</a:t>
            </a: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err="1" smtClean="0">
                <a:latin typeface="Georgia" pitchFamily="18" charset="0"/>
              </a:rPr>
              <a:t>Галгаличиб</a:t>
            </a:r>
            <a:r>
              <a:rPr lang="ru-RU" sz="2800" dirty="0" smtClean="0">
                <a:latin typeface="Georgia" pitchFamily="18" charset="0"/>
              </a:rPr>
              <a:t> г</a:t>
            </a:r>
            <a:r>
              <a:rPr lang="en-US" sz="2800" dirty="0" smtClean="0">
                <a:latin typeface="Georgia" pitchFamily="18" charset="0"/>
              </a:rPr>
              <a:t>l</a:t>
            </a:r>
            <a:r>
              <a:rPr lang="ru-RU" sz="2800" dirty="0" err="1" smtClean="0">
                <a:latin typeface="Georgia" pitchFamily="18" charset="0"/>
              </a:rPr>
              <a:t>яшси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бирар</a:t>
            </a:r>
            <a:r>
              <a:rPr lang="ru-RU" sz="2800" dirty="0" smtClean="0">
                <a:latin typeface="Georgia" pitchFamily="18" charset="0"/>
              </a:rPr>
              <a:t>  се?</a:t>
            </a: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err="1" smtClean="0">
                <a:latin typeface="Georgia" pitchFamily="18" charset="0"/>
              </a:rPr>
              <a:t>Хъяб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хьанц</a:t>
            </a:r>
            <a:r>
              <a:rPr lang="en-US" sz="2800" dirty="0" smtClean="0">
                <a:latin typeface="Georgia" pitchFamily="18" charset="0"/>
              </a:rPr>
              <a:t>l</a:t>
            </a:r>
            <a:r>
              <a:rPr lang="ru-RU" sz="2800" dirty="0" smtClean="0">
                <a:latin typeface="Georgia" pitchFamily="18" charset="0"/>
              </a:rPr>
              <a:t>а  </a:t>
            </a:r>
            <a:r>
              <a:rPr lang="ru-RU" sz="2800" dirty="0" err="1" smtClean="0">
                <a:latin typeface="Georgia" pitchFamily="18" charset="0"/>
              </a:rPr>
              <a:t>бирар</a:t>
            </a:r>
            <a:r>
              <a:rPr lang="ru-RU" sz="2800" dirty="0" smtClean="0">
                <a:latin typeface="Georgia" pitchFamily="18" charset="0"/>
              </a:rPr>
              <a:t>  се?</a:t>
            </a: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smtClean="0">
                <a:latin typeface="Georgia" pitchFamily="18" charset="0"/>
              </a:rPr>
              <a:t>Х</a:t>
            </a:r>
            <a:r>
              <a:rPr lang="en-US" sz="2800" dirty="0" smtClean="0">
                <a:latin typeface="Georgia" pitchFamily="18" charset="0"/>
              </a:rPr>
              <a:t>l</a:t>
            </a:r>
            <a:r>
              <a:rPr lang="ru-RU" sz="2800" dirty="0" err="1" smtClean="0">
                <a:latin typeface="Georgia" pitchFamily="18" charset="0"/>
              </a:rPr>
              <a:t>еб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хили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башар</a:t>
            </a:r>
            <a:r>
              <a:rPr lang="ru-RU" sz="2800" dirty="0" smtClean="0">
                <a:latin typeface="Georgia" pitchFamily="18" charset="0"/>
              </a:rPr>
              <a:t>  ……..</a:t>
            </a: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err="1" smtClean="0">
                <a:latin typeface="Georgia" pitchFamily="18" charset="0"/>
              </a:rPr>
              <a:t>Цугбикибсилис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 луга……</a:t>
            </a: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err="1" smtClean="0">
                <a:latin typeface="Georgia" pitchFamily="18" charset="0"/>
              </a:rPr>
              <a:t>Узес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х</a:t>
            </a:r>
            <a:r>
              <a:rPr lang="en-US" sz="2800" dirty="0" smtClean="0">
                <a:latin typeface="Georgia" pitchFamily="18" charset="0"/>
              </a:rPr>
              <a:t>l</a:t>
            </a:r>
            <a:r>
              <a:rPr lang="ru-RU" sz="2800" dirty="0" err="1" smtClean="0">
                <a:latin typeface="Georgia" pitchFamily="18" charset="0"/>
              </a:rPr>
              <a:t>ейгусилис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чи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бик</a:t>
            </a:r>
            <a:r>
              <a:rPr lang="en-US" sz="2800" dirty="0" smtClean="0">
                <a:latin typeface="Georgia" pitchFamily="18" charset="0"/>
              </a:rPr>
              <a:t>l</a:t>
            </a:r>
            <a:r>
              <a:rPr lang="ru-RU" sz="2800" dirty="0" smtClean="0">
                <a:latin typeface="Georgia" pitchFamily="18" charset="0"/>
              </a:rPr>
              <a:t>ара?</a:t>
            </a:r>
          </a:p>
          <a:p>
            <a:pPr marL="582613" indent="-514350">
              <a:buFont typeface="Wingdings" pitchFamily="2" charset="2"/>
              <a:buAutoNum type="arabicPeriod"/>
            </a:pP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Адамлис</a:t>
            </a:r>
            <a:r>
              <a:rPr lang="ru-RU" sz="2800" dirty="0" smtClean="0">
                <a:latin typeface="Georgia" pitchFamily="18" charset="0"/>
              </a:rPr>
              <a:t>  бег</a:t>
            </a:r>
            <a:r>
              <a:rPr lang="en-US" sz="2800" dirty="0" smtClean="0">
                <a:latin typeface="Georgia" pitchFamily="18" charset="0"/>
              </a:rPr>
              <a:t>l</a:t>
            </a:r>
            <a:r>
              <a:rPr lang="ru-RU" sz="2800" dirty="0" err="1" smtClean="0">
                <a:latin typeface="Georgia" pitchFamily="18" charset="0"/>
              </a:rPr>
              <a:t>лара</a:t>
            </a:r>
            <a:r>
              <a:rPr lang="ru-RU" sz="2800" dirty="0" smtClean="0">
                <a:latin typeface="Georgia" pitchFamily="18" charset="0"/>
              </a:rPr>
              <a:t>  г</a:t>
            </a:r>
            <a:r>
              <a:rPr lang="en-US" sz="2800" dirty="0" smtClean="0">
                <a:latin typeface="Georgia" pitchFamily="18" charset="0"/>
              </a:rPr>
              <a:t>l</a:t>
            </a:r>
            <a:r>
              <a:rPr lang="ru-RU" sz="2800" dirty="0" err="1" smtClean="0">
                <a:latin typeface="Georgia" pitchFamily="18" charset="0"/>
              </a:rPr>
              <a:t>яг</a:t>
            </a:r>
            <a:r>
              <a:rPr lang="en-US" sz="2800" dirty="0" smtClean="0">
                <a:latin typeface="Georgia" pitchFamily="18" charset="0"/>
              </a:rPr>
              <a:t>l</a:t>
            </a:r>
            <a:r>
              <a:rPr lang="ru-RU" sz="2800" dirty="0" err="1" smtClean="0">
                <a:latin typeface="Georgia" pitchFamily="18" charset="0"/>
              </a:rPr>
              <a:t>ниси</a:t>
            </a:r>
            <a:r>
              <a:rPr lang="ru-RU" sz="2800" dirty="0" smtClean="0">
                <a:latin typeface="Georgia" pitchFamily="18" charset="0"/>
              </a:rPr>
              <a:t>  се  </a:t>
            </a:r>
            <a:r>
              <a:rPr lang="ru-RU" sz="2800" dirty="0" err="1" smtClean="0">
                <a:latin typeface="Georgia" pitchFamily="18" charset="0"/>
              </a:rPr>
              <a:t>саби</a:t>
            </a:r>
            <a:r>
              <a:rPr lang="ru-RU" sz="2800" dirty="0" smtClean="0">
                <a:latin typeface="Georgia" pitchFamily="18" charset="0"/>
              </a:rPr>
              <a:t> ? </a:t>
            </a:r>
          </a:p>
          <a:p>
            <a:endParaRPr lang="ru-RU" sz="3200" dirty="0"/>
          </a:p>
        </p:txBody>
      </p:sp>
      <p:pic>
        <p:nvPicPr>
          <p:cNvPr id="3" name="Picture 2" descr="http://luzan.ucoz.ru/animes/babochki-9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48680"/>
            <a:ext cx="1080120" cy="1053118"/>
          </a:xfrm>
          <a:prstGeom prst="rect">
            <a:avLst/>
          </a:prstGeom>
          <a:noFill/>
        </p:spPr>
      </p:pic>
      <p:pic>
        <p:nvPicPr>
          <p:cNvPr id="4" name="Picture 2" descr="http://luzan.ucoz.ru/animes/babochki-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110839">
            <a:off x="7806768" y="1489710"/>
            <a:ext cx="720080" cy="702078"/>
          </a:xfrm>
          <a:prstGeom prst="rect">
            <a:avLst/>
          </a:prstGeom>
          <a:noFill/>
        </p:spPr>
      </p:pic>
      <p:pic>
        <p:nvPicPr>
          <p:cNvPr id="5" name="Picture 2" descr="http://luzan.ucoz.ru/animes/babochki-9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08461">
            <a:off x="6588224" y="2420888"/>
            <a:ext cx="948586" cy="924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Хабар предложение: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9"/>
            <a:ext cx="82467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/>
              <a:t>Г</a:t>
            </a:r>
            <a:r>
              <a:rPr lang="en-US" sz="3600" b="1" dirty="0"/>
              <a:t>I</a:t>
            </a:r>
            <a:r>
              <a:rPr lang="ru-RU" sz="3600" b="1" dirty="0" err="1"/>
              <a:t>ебшни</a:t>
            </a:r>
            <a:r>
              <a:rPr lang="ru-RU" sz="3600" b="1" dirty="0"/>
              <a:t> </a:t>
            </a:r>
            <a:r>
              <a:rPr lang="ru-RU" sz="3600" b="1" dirty="0" err="1"/>
              <a:t>садаили</a:t>
            </a:r>
            <a:r>
              <a:rPr lang="ru-RU" sz="3600" b="1" dirty="0"/>
              <a:t> сари.</a:t>
            </a:r>
          </a:p>
          <a:p>
            <a:pPr>
              <a:defRPr/>
            </a:pPr>
            <a:r>
              <a:rPr lang="ru-RU" sz="3600" b="1" dirty="0" err="1"/>
              <a:t>Аргъ</a:t>
            </a:r>
            <a:r>
              <a:rPr lang="ru-RU" sz="3600" b="1" dirty="0"/>
              <a:t> </a:t>
            </a:r>
            <a:r>
              <a:rPr lang="ru-RU" sz="3600" b="1" dirty="0" err="1"/>
              <a:t>буг</a:t>
            </a:r>
            <a:r>
              <a:rPr lang="en-US" sz="3600" b="1" dirty="0"/>
              <a:t>I</a:t>
            </a:r>
            <a:r>
              <a:rPr lang="ru-RU" sz="3600" b="1" dirty="0" err="1"/>
              <a:t>ярбик</a:t>
            </a:r>
            <a:r>
              <a:rPr lang="en-US" sz="3600" b="1" dirty="0"/>
              <a:t>I</a:t>
            </a:r>
            <a:r>
              <a:rPr lang="ru-RU" sz="3600" b="1" dirty="0" err="1"/>
              <a:t>ули</a:t>
            </a:r>
            <a:r>
              <a:rPr lang="ru-RU" sz="3600" b="1" dirty="0"/>
              <a:t> </a:t>
            </a:r>
            <a:r>
              <a:rPr lang="ru-RU" sz="3600" b="1" dirty="0" err="1"/>
              <a:t>саби</a:t>
            </a:r>
            <a:r>
              <a:rPr lang="ru-RU" sz="3600" b="1" dirty="0"/>
              <a:t>.</a:t>
            </a:r>
          </a:p>
          <a:p>
            <a:pPr>
              <a:defRPr/>
            </a:pPr>
            <a:endParaRPr lang="ru-RU" sz="3600" dirty="0"/>
          </a:p>
          <a:p>
            <a:pPr>
              <a:defRPr/>
            </a:pPr>
            <a:r>
              <a:rPr lang="ru-RU" sz="3600" b="1" i="1" dirty="0" err="1">
                <a:solidFill>
                  <a:srgbClr val="FF0000"/>
                </a:solidFill>
              </a:rPr>
              <a:t>Суал</a:t>
            </a:r>
            <a:r>
              <a:rPr lang="ru-RU" sz="3600" b="1" i="1" dirty="0">
                <a:solidFill>
                  <a:srgbClr val="FF0000"/>
                </a:solidFill>
              </a:rPr>
              <a:t> предложение:</a:t>
            </a:r>
          </a:p>
          <a:p>
            <a:pPr>
              <a:defRPr/>
            </a:pPr>
            <a:r>
              <a:rPr lang="ru-RU" sz="3600" b="1" dirty="0"/>
              <a:t>Хала </a:t>
            </a:r>
            <a:r>
              <a:rPr lang="ru-RU" sz="3600" b="1" dirty="0" err="1"/>
              <a:t>неш</a:t>
            </a:r>
            <a:r>
              <a:rPr lang="ru-RU" sz="3600" b="1" dirty="0"/>
              <a:t>, </a:t>
            </a:r>
            <a:r>
              <a:rPr lang="ru-RU" sz="3600" b="1" dirty="0" err="1"/>
              <a:t>иш</a:t>
            </a:r>
            <a:r>
              <a:rPr lang="ru-RU" sz="3600" b="1" dirty="0"/>
              <a:t> </a:t>
            </a:r>
            <a:r>
              <a:rPr lang="ru-RU" sz="3600" b="1" dirty="0" err="1"/>
              <a:t>нушала</a:t>
            </a:r>
            <a:r>
              <a:rPr lang="ru-RU" sz="3600" b="1" dirty="0"/>
              <a:t> </a:t>
            </a:r>
            <a:r>
              <a:rPr lang="ru-RU" sz="3600" b="1" dirty="0" err="1"/>
              <a:t>ши</a:t>
            </a:r>
            <a:r>
              <a:rPr lang="ru-RU" sz="3600" b="1" dirty="0"/>
              <a:t> </a:t>
            </a:r>
            <a:r>
              <a:rPr lang="ru-RU" sz="3600" b="1" dirty="0" err="1"/>
              <a:t>мурт</a:t>
            </a:r>
            <a:r>
              <a:rPr lang="ru-RU" sz="3600" b="1" dirty="0"/>
              <a:t> </a:t>
            </a:r>
            <a:r>
              <a:rPr lang="ru-RU" sz="3600" b="1" dirty="0" err="1"/>
              <a:t>ак</a:t>
            </a:r>
            <a:r>
              <a:rPr lang="en-US" sz="3600" b="1" dirty="0"/>
              <a:t>I</a:t>
            </a:r>
            <a:r>
              <a:rPr lang="ru-RU" sz="3600" b="1" dirty="0" err="1"/>
              <a:t>убси</a:t>
            </a:r>
            <a:r>
              <a:rPr lang="ru-RU" sz="3600" b="1" dirty="0"/>
              <a:t>?</a:t>
            </a:r>
          </a:p>
          <a:p>
            <a:pPr>
              <a:defRPr/>
            </a:pPr>
            <a:endParaRPr lang="ru-RU" sz="3600" b="1" dirty="0"/>
          </a:p>
          <a:p>
            <a:pPr>
              <a:defRPr/>
            </a:pPr>
            <a:r>
              <a:rPr lang="ru-RU" sz="3600" b="1" i="1" dirty="0" err="1">
                <a:solidFill>
                  <a:srgbClr val="FF0000"/>
                </a:solidFill>
              </a:rPr>
              <a:t>Вяв</a:t>
            </a:r>
            <a:r>
              <a:rPr lang="ru-RU" sz="3600" b="1" i="1" dirty="0">
                <a:solidFill>
                  <a:srgbClr val="FF0000"/>
                </a:solidFill>
              </a:rPr>
              <a:t> предложение:</a:t>
            </a:r>
          </a:p>
          <a:p>
            <a:pPr>
              <a:defRPr/>
            </a:pPr>
            <a:r>
              <a:rPr lang="ru-RU" sz="3600" b="1" dirty="0" err="1"/>
              <a:t>Арали</a:t>
            </a:r>
            <a:r>
              <a:rPr lang="ru-RU" sz="3600" b="1" dirty="0"/>
              <a:t> </a:t>
            </a:r>
            <a:r>
              <a:rPr lang="ru-RU" sz="3600" b="1" dirty="0" err="1"/>
              <a:t>бираб</a:t>
            </a:r>
            <a:r>
              <a:rPr lang="ru-RU" sz="3600" b="1" dirty="0"/>
              <a:t> </a:t>
            </a:r>
            <a:r>
              <a:rPr lang="ru-RU" sz="3600" b="1" dirty="0" err="1"/>
              <a:t>нушала</a:t>
            </a:r>
            <a:r>
              <a:rPr lang="ru-RU" sz="3600" b="1" dirty="0"/>
              <a:t> ах</a:t>
            </a:r>
            <a:r>
              <a:rPr lang="en-US" sz="3600" b="1" dirty="0"/>
              <a:t>l</a:t>
            </a:r>
            <a:r>
              <a:rPr lang="ru-RU" sz="3600" b="1" dirty="0" err="1"/>
              <a:t>ерси</a:t>
            </a:r>
            <a:r>
              <a:rPr lang="ru-RU" sz="3600" b="1" dirty="0"/>
              <a:t> Ват</a:t>
            </a:r>
            <a:r>
              <a:rPr lang="en-US" sz="3600" b="1" dirty="0"/>
              <a:t>l</a:t>
            </a:r>
            <a:r>
              <a:rPr lang="ru-RU" sz="3600" b="1" dirty="0"/>
              <a:t>ан!</a:t>
            </a:r>
          </a:p>
          <a:p>
            <a:pPr>
              <a:defRPr/>
            </a:pPr>
            <a:endParaRPr lang="ru-RU" sz="3600" dirty="0"/>
          </a:p>
          <a:p>
            <a:pPr>
              <a:defRPr/>
            </a:pPr>
            <a:endParaRPr lang="ru-RU" sz="3600" dirty="0"/>
          </a:p>
        </p:txBody>
      </p:sp>
      <p:pic>
        <p:nvPicPr>
          <p:cNvPr id="4" name="Picture 2" descr="http://luzan.ucoz.ru/animes/babochki-9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8924" y="548681"/>
            <a:ext cx="1255523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62068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002060"/>
                </a:solidFill>
                <a:latin typeface="Georgia" pitchFamily="18" charset="0"/>
              </a:rPr>
              <a:t>Предложениеби</a:t>
            </a:r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: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71612"/>
            <a:ext cx="86776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Хапли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дяг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бухъун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забла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унт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дашесдях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иб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Садаиб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ебшни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09600" indent="-609600">
              <a:buFontTx/>
              <a:buAutoNum type="arabicPeriod"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Рурсили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ванати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палтар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чегьур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Мурадли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дурсри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дирули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85184"/>
            <a:ext cx="1789349" cy="1233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57166"/>
            <a:ext cx="846217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latin typeface="Georgia" pitchFamily="18" charset="0"/>
              </a:rPr>
              <a:t>Предложениела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членти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чула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даража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х</a:t>
            </a:r>
            <a:r>
              <a:rPr lang="en-US" sz="3600" dirty="0" smtClean="0">
                <a:latin typeface="Georgia" pitchFamily="18" charset="0"/>
              </a:rPr>
              <a:t>l</a:t>
            </a:r>
            <a:r>
              <a:rPr lang="ru-RU" sz="3600" dirty="0" err="1" smtClean="0">
                <a:latin typeface="Georgia" pitchFamily="18" charset="0"/>
              </a:rPr>
              <a:t>ясибли</a:t>
            </a:r>
            <a:r>
              <a:rPr lang="ru-RU" sz="3600" dirty="0" smtClean="0">
                <a:latin typeface="Georgia" pitchFamily="18" charset="0"/>
              </a:rPr>
              <a:t> к</a:t>
            </a:r>
            <a:r>
              <a:rPr lang="en-US" sz="3600" dirty="0" smtClean="0">
                <a:latin typeface="Georgia" pitchFamily="18" charset="0"/>
              </a:rPr>
              <a:t>l</a:t>
            </a:r>
            <a:r>
              <a:rPr lang="ru-RU" sz="3600" dirty="0" smtClean="0">
                <a:latin typeface="Georgia" pitchFamily="18" charset="0"/>
              </a:rPr>
              <a:t>ел </a:t>
            </a:r>
            <a:r>
              <a:rPr lang="ru-RU" sz="3600" dirty="0" err="1" smtClean="0">
                <a:latin typeface="Georgia" pitchFamily="18" charset="0"/>
              </a:rPr>
              <a:t>кьукьяличи</a:t>
            </a:r>
            <a:r>
              <a:rPr lang="ru-RU" sz="3600" dirty="0" smtClean="0">
                <a:latin typeface="Georgia" pitchFamily="18" charset="0"/>
              </a:rPr>
              <a:t> </a:t>
            </a:r>
          </a:p>
          <a:p>
            <a:pPr algn="ctr"/>
            <a:r>
              <a:rPr lang="ru-RU" sz="3600" dirty="0" err="1" smtClean="0">
                <a:latin typeface="Georgia" pitchFamily="18" charset="0"/>
              </a:rPr>
              <a:t>дурт</a:t>
            </a:r>
            <a:r>
              <a:rPr lang="en-US" sz="3600" dirty="0" smtClean="0">
                <a:latin typeface="Georgia" pitchFamily="18" charset="0"/>
              </a:rPr>
              <a:t>l</a:t>
            </a:r>
            <a:r>
              <a:rPr lang="ru-RU" sz="3600" dirty="0" err="1" smtClean="0">
                <a:latin typeface="Georgia" pitchFamily="18" charset="0"/>
              </a:rPr>
              <a:t>ути</a:t>
            </a:r>
            <a:r>
              <a:rPr lang="ru-RU" sz="3600" dirty="0" smtClean="0">
                <a:latin typeface="Georgia" pitchFamily="18" charset="0"/>
              </a:rPr>
              <a:t> сари: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бек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члентачи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ва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</a:t>
            </a:r>
            <a:r>
              <a:rPr lang="ru-RU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иибил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даражала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члентачи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</a:t>
            </a:r>
          </a:p>
          <a:p>
            <a:pPr algn="ctr">
              <a:defRPr/>
            </a:pPr>
            <a:endParaRPr lang="ru-RU" sz="2000" dirty="0" smtClean="0">
              <a:latin typeface="Georgia" pitchFamily="18" charset="0"/>
            </a:endParaRPr>
          </a:p>
          <a:p>
            <a:pPr algn="ctr">
              <a:defRPr/>
            </a:pPr>
            <a:r>
              <a:rPr lang="ru-RU" sz="3600" dirty="0" err="1" smtClean="0">
                <a:latin typeface="Georgia" pitchFamily="18" charset="0"/>
              </a:rPr>
              <a:t>Дарган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>
                <a:latin typeface="Georgia" pitchFamily="18" charset="0"/>
              </a:rPr>
              <a:t>мезлизир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err="1">
                <a:latin typeface="Georgia" pitchFamily="18" charset="0"/>
              </a:rPr>
              <a:t>х</a:t>
            </a:r>
            <a:r>
              <a:rPr lang="en-US" sz="3600" dirty="0">
                <a:latin typeface="Georgia" pitchFamily="18" charset="0"/>
              </a:rPr>
              <a:t>l</a:t>
            </a:r>
            <a:r>
              <a:rPr lang="ru-RU" sz="3600" dirty="0" err="1">
                <a:latin typeface="Georgia" pitchFamily="18" charset="0"/>
              </a:rPr>
              <a:t>ябал</a:t>
            </a:r>
            <a:r>
              <a:rPr lang="ru-RU" sz="3600" dirty="0">
                <a:latin typeface="Georgia" pitchFamily="18" charset="0"/>
              </a:rPr>
              <a:t> бек</a:t>
            </a:r>
            <a:r>
              <a:rPr lang="en-US" sz="3600" dirty="0">
                <a:latin typeface="Georgia" pitchFamily="18" charset="0"/>
              </a:rPr>
              <a:t>I</a:t>
            </a:r>
            <a:r>
              <a:rPr lang="ru-RU" sz="3600" dirty="0">
                <a:latin typeface="Georgia" pitchFamily="18" charset="0"/>
              </a:rPr>
              <a:t> член </a:t>
            </a:r>
          </a:p>
          <a:p>
            <a:pPr algn="ctr">
              <a:defRPr/>
            </a:pPr>
            <a:r>
              <a:rPr lang="ru-RU" sz="3600" dirty="0" err="1">
                <a:latin typeface="Georgia" pitchFamily="18" charset="0"/>
              </a:rPr>
              <a:t>лерти</a:t>
            </a:r>
            <a:r>
              <a:rPr lang="ru-RU" sz="3600" dirty="0">
                <a:latin typeface="Georgia" pitchFamily="18" charset="0"/>
              </a:rPr>
              <a:t> сари:</a:t>
            </a:r>
          </a:p>
          <a:p>
            <a:pPr algn="ctr">
              <a:defRPr/>
            </a:pPr>
            <a:r>
              <a:rPr lang="ru-RU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подлежащее,сказуемое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ва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объект.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72817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Georgia" pitchFamily="18" charset="0"/>
              </a:rPr>
              <a:t>«</a:t>
            </a:r>
            <a:r>
              <a:rPr lang="ru-RU" sz="5400" b="1" dirty="0" err="1" smtClean="0">
                <a:solidFill>
                  <a:srgbClr val="002060"/>
                </a:solidFill>
                <a:latin typeface="Georgia" pitchFamily="18" charset="0"/>
              </a:rPr>
              <a:t>Предложениела</a:t>
            </a:r>
            <a:r>
              <a:rPr lang="ru-RU" sz="5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Georgia" pitchFamily="18" charset="0"/>
              </a:rPr>
              <a:t>бек</a:t>
            </a:r>
            <a:r>
              <a:rPr lang="en-US" sz="5400" b="1" dirty="0" smtClean="0">
                <a:solidFill>
                  <a:srgbClr val="002060"/>
                </a:solidFill>
                <a:latin typeface="Georgia" pitchFamily="18" charset="0"/>
              </a:rPr>
              <a:t>I</a:t>
            </a:r>
            <a:r>
              <a:rPr lang="ru-RU" sz="54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5400" b="1" dirty="0" err="1" smtClean="0">
                <a:solidFill>
                  <a:srgbClr val="002060"/>
                </a:solidFill>
                <a:latin typeface="Georgia" pitchFamily="18" charset="0"/>
              </a:rPr>
              <a:t>членти</a:t>
            </a:r>
            <a:r>
              <a:rPr lang="ru-RU" sz="5400" b="1" dirty="0" smtClean="0">
                <a:solidFill>
                  <a:srgbClr val="002060"/>
                </a:solidFill>
                <a:latin typeface="Georgia" pitchFamily="18" charset="0"/>
              </a:rPr>
              <a:t>»</a:t>
            </a:r>
            <a:endParaRPr lang="ru-RU" sz="5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29614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ДАРСЛА ТЕМА:</a:t>
            </a:r>
            <a:endParaRPr lang="ru-RU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298130"/>
            <a:ext cx="8208912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Рурси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рак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иб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Рурсили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дурсри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дариб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Селичирли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дек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ардулхъули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ишди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предложениеби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64399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Подлежащее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сказуемое 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лерти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предложениеби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Берх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гьаббак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гъямбик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саби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Дурзам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яйбиуб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09600" indent="-609600" algn="ctr"/>
            <a:endParaRPr lang="ru-RU" sz="28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/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Полежащее,сказуемое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объект 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лерти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предложениеби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 algn="ctr"/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Берх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или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дубурти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шаладариб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Нуни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лявбарира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Бук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дурзам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дубурличи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гьайбариб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/>
          </a:p>
        </p:txBody>
      </p:sp>
      <p:pic>
        <p:nvPicPr>
          <p:cNvPr id="3" name="Picture 2" descr="http://luzan.ucoz.ru/animes/babochki-9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24744"/>
            <a:ext cx="936104" cy="912702"/>
          </a:xfrm>
          <a:prstGeom prst="rect">
            <a:avLst/>
          </a:prstGeom>
          <a:noFill/>
        </p:spPr>
      </p:pic>
      <p:pic>
        <p:nvPicPr>
          <p:cNvPr id="4" name="Picture 2" descr="http://luzan.ucoz.ru/animes/babochki-9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78962">
            <a:off x="1473221" y="5710760"/>
            <a:ext cx="1080120" cy="1053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85794"/>
            <a:ext cx="8534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Подлежащее</a:t>
            </a:r>
            <a:r>
              <a:rPr lang="en-US" sz="3200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-</a:t>
            </a:r>
            <a:r>
              <a:rPr lang="en-US" sz="3200" dirty="0" smtClean="0">
                <a:latin typeface="Georgia" pitchFamily="18" charset="0"/>
              </a:rPr>
              <a:t> </a:t>
            </a:r>
            <a:r>
              <a:rPr lang="ru-RU" sz="3200" dirty="0" err="1" smtClean="0">
                <a:latin typeface="Georgia" pitchFamily="18" charset="0"/>
              </a:rPr>
              <a:t>предложениела</a:t>
            </a:r>
            <a:r>
              <a:rPr lang="ru-RU" sz="3200" dirty="0" smtClean="0">
                <a:latin typeface="Georgia" pitchFamily="18" charset="0"/>
              </a:rPr>
              <a:t> бек</a:t>
            </a:r>
            <a:r>
              <a:rPr lang="en-US" sz="3200" dirty="0" smtClean="0">
                <a:latin typeface="Georgia" pitchFamily="18" charset="0"/>
              </a:rPr>
              <a:t>I </a:t>
            </a:r>
            <a:r>
              <a:rPr lang="ru-RU" sz="3200" dirty="0" smtClean="0">
                <a:latin typeface="Georgia" pitchFamily="18" charset="0"/>
              </a:rPr>
              <a:t> член </a:t>
            </a:r>
            <a:r>
              <a:rPr lang="ru-RU" sz="3200" dirty="0" err="1" smtClean="0">
                <a:latin typeface="Georgia" pitchFamily="18" charset="0"/>
              </a:rPr>
              <a:t>саби</a:t>
            </a:r>
            <a:r>
              <a:rPr lang="ru-RU" sz="3200" dirty="0" smtClean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суненира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 err="1" smtClean="0">
                <a:latin typeface="Georgia" pitchFamily="18" charset="0"/>
              </a:rPr>
              <a:t>баркьуди</a:t>
            </a:r>
            <a:r>
              <a:rPr lang="en-US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чизибад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en-US" sz="3200" dirty="0" smtClean="0">
                <a:latin typeface="Georgia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яра  </a:t>
            </a:r>
            <a:r>
              <a:rPr lang="ru-RU" sz="3200" dirty="0" err="1" smtClean="0">
                <a:latin typeface="Georgia" pitchFamily="18" charset="0"/>
              </a:rPr>
              <a:t>селизибад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кабиркулил</a:t>
            </a:r>
            <a:r>
              <a:rPr lang="ru-RU" sz="3200" dirty="0" smtClean="0">
                <a:latin typeface="Georgia" pitchFamily="18" charset="0"/>
              </a:rPr>
              <a:t>, </a:t>
            </a:r>
            <a:r>
              <a:rPr lang="en-US" sz="3200" dirty="0" smtClean="0">
                <a:latin typeface="Georgia" pitchFamily="18" charset="0"/>
              </a:rPr>
              <a:t>c</a:t>
            </a:r>
            <a:r>
              <a:rPr lang="ru-RU" sz="3200" dirty="0" err="1" smtClean="0">
                <a:latin typeface="Georgia" pitchFamily="18" charset="0"/>
              </a:rPr>
              <a:t>аби</a:t>
            </a:r>
            <a:r>
              <a:rPr lang="en-US" sz="3200" dirty="0" smtClean="0">
                <a:latin typeface="Georgia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 err="1" smtClean="0">
                <a:latin typeface="Georgia" pitchFamily="18" charset="0"/>
              </a:rPr>
              <a:t>сегъуна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 err="1" smtClean="0">
                <a:latin typeface="Georgia" pitchFamily="18" charset="0"/>
              </a:rPr>
              <a:t>сабил</a:t>
            </a:r>
            <a:r>
              <a:rPr lang="en-US" sz="3200" dirty="0" smtClean="0">
                <a:latin typeface="Georgia" pitchFamily="18" charset="0"/>
              </a:rPr>
              <a:t>  </a:t>
            </a:r>
            <a:r>
              <a:rPr lang="ru-RU" sz="3200" dirty="0" smtClean="0">
                <a:latin typeface="Georgia" pitchFamily="18" charset="0"/>
              </a:rPr>
              <a:t>яра  </a:t>
            </a:r>
            <a:r>
              <a:rPr lang="ru-RU" sz="3200" dirty="0" err="1" smtClean="0">
                <a:latin typeface="Georgia" pitchFamily="18" charset="0"/>
              </a:rPr>
              <a:t>сегъуна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х</a:t>
            </a:r>
            <a:r>
              <a:rPr lang="en-US" sz="3200" dirty="0" smtClean="0">
                <a:latin typeface="Georgia" pitchFamily="18" charset="0"/>
              </a:rPr>
              <a:t>I</a:t>
            </a:r>
            <a:r>
              <a:rPr lang="ru-RU" sz="3200" dirty="0" err="1" smtClean="0">
                <a:latin typeface="Georgia" pitchFamily="18" charset="0"/>
              </a:rPr>
              <a:t>яйчиб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 err="1" smtClean="0">
                <a:latin typeface="Georgia" pitchFamily="18" charset="0"/>
              </a:rPr>
              <a:t>сабил</a:t>
            </a:r>
            <a:r>
              <a:rPr lang="ru-RU" sz="3200" dirty="0" smtClean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чебиахъуси</a:t>
            </a:r>
            <a:r>
              <a:rPr lang="ru-RU" sz="3200" dirty="0" smtClean="0">
                <a:latin typeface="Georgia" pitchFamily="18" charset="0"/>
              </a:rPr>
              <a:t>.</a:t>
            </a:r>
          </a:p>
          <a:p>
            <a:endParaRPr lang="ru-RU" sz="3200" dirty="0" smtClean="0">
              <a:latin typeface="Georgia" pitchFamily="18" charset="0"/>
            </a:endParaRPr>
          </a:p>
          <a:p>
            <a:r>
              <a:rPr lang="ru-RU" sz="3200" dirty="0" smtClean="0">
                <a:latin typeface="Georgia" pitchFamily="18" charset="0"/>
              </a:rPr>
              <a:t>    </a:t>
            </a:r>
            <a:r>
              <a:rPr lang="ru-RU" sz="3200" dirty="0" err="1" smtClean="0">
                <a:latin typeface="Georgia" pitchFamily="18" charset="0"/>
              </a:rPr>
              <a:t>Подлежащеели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i="1" dirty="0" err="1" smtClean="0">
                <a:latin typeface="Georgia" pitchFamily="18" charset="0"/>
              </a:rPr>
              <a:t>чи</a:t>
            </a:r>
            <a:r>
              <a:rPr lang="ru-RU" sz="3200" i="1" dirty="0" smtClean="0">
                <a:latin typeface="Georgia" pitchFamily="18" charset="0"/>
              </a:rPr>
              <a:t>? се? </a:t>
            </a:r>
            <a:r>
              <a:rPr lang="ru-RU" sz="3200" dirty="0" err="1" smtClean="0">
                <a:latin typeface="Georgia" pitchFamily="18" charset="0"/>
              </a:rPr>
              <a:t>ва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i="1" dirty="0" err="1" smtClean="0">
                <a:latin typeface="Georgia" pitchFamily="18" charset="0"/>
              </a:rPr>
              <a:t>чили</a:t>
            </a:r>
            <a:r>
              <a:rPr lang="ru-RU" sz="3200" i="1" dirty="0" smtClean="0">
                <a:latin typeface="Georgia" pitchFamily="18" charset="0"/>
              </a:rPr>
              <a:t>?  сели?  </a:t>
            </a:r>
            <a:r>
              <a:rPr lang="ru-RU" sz="3200" dirty="0" err="1" smtClean="0">
                <a:latin typeface="Georgia" pitchFamily="18" charset="0"/>
              </a:rPr>
              <a:t>ибти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 err="1" smtClean="0">
                <a:latin typeface="Georgia" pitchFamily="18" charset="0"/>
              </a:rPr>
              <a:t>суалтала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цалис</a:t>
            </a:r>
            <a:r>
              <a:rPr lang="ru-RU" sz="3200" dirty="0" smtClean="0">
                <a:latin typeface="Georgia" pitchFamily="18" charset="0"/>
              </a:rPr>
              <a:t>  </a:t>
            </a:r>
            <a:r>
              <a:rPr lang="ru-RU" sz="3200" dirty="0" err="1" smtClean="0">
                <a:latin typeface="Georgia" pitchFamily="18" charset="0"/>
              </a:rPr>
              <a:t>жаваб</a:t>
            </a:r>
            <a:r>
              <a:rPr lang="ru-RU" sz="3200" dirty="0" smtClean="0">
                <a:latin typeface="Georgia" pitchFamily="18" charset="0"/>
              </a:rPr>
              <a:t>  луга.</a:t>
            </a:r>
          </a:p>
          <a:p>
            <a:endParaRPr lang="ru-RU" sz="3200" dirty="0" smtClean="0"/>
          </a:p>
          <a:p>
            <a:r>
              <a:rPr lang="ru-RU" sz="3200" dirty="0" smtClean="0"/>
              <a:t>   </a:t>
            </a:r>
            <a:r>
              <a:rPr lang="ru-RU" sz="3200" b="1" i="1" dirty="0" smtClean="0">
                <a:solidFill>
                  <a:srgbClr val="FFC000"/>
                </a:solidFill>
              </a:rPr>
              <a:t> 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869160"/>
            <a:ext cx="1965886" cy="142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14356"/>
            <a:ext cx="83907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00B050"/>
                </a:solidFill>
              </a:rPr>
              <a:t> </a:t>
            </a:r>
            <a:r>
              <a:rPr lang="ru-RU" sz="3200" b="1" i="1" dirty="0">
                <a:solidFill>
                  <a:srgbClr val="00B050"/>
                </a:solidFill>
                <a:latin typeface="Georgia" pitchFamily="18" charset="0"/>
              </a:rPr>
              <a:t>Сказуемое </a:t>
            </a:r>
            <a:r>
              <a:rPr lang="ru-RU" sz="3200" dirty="0">
                <a:latin typeface="Georgia" pitchFamily="18" charset="0"/>
              </a:rPr>
              <a:t>- </a:t>
            </a:r>
            <a:r>
              <a:rPr lang="ru-RU" sz="3200" dirty="0" err="1">
                <a:latin typeface="Georgia" pitchFamily="18" charset="0"/>
              </a:rPr>
              <a:t>предложениела</a:t>
            </a:r>
            <a:r>
              <a:rPr lang="ru-RU" sz="3200" dirty="0">
                <a:latin typeface="Georgia" pitchFamily="18" charset="0"/>
              </a:rPr>
              <a:t> бек</a:t>
            </a:r>
            <a:r>
              <a:rPr lang="en-US" sz="3200" dirty="0">
                <a:latin typeface="Georgia" pitchFamily="18" charset="0"/>
              </a:rPr>
              <a:t>I</a:t>
            </a:r>
            <a:r>
              <a:rPr lang="ru-RU" sz="3200" dirty="0">
                <a:latin typeface="Georgia" pitchFamily="18" charset="0"/>
              </a:rPr>
              <a:t> член </a:t>
            </a:r>
            <a:r>
              <a:rPr lang="ru-RU" sz="3200" dirty="0" err="1">
                <a:latin typeface="Georgia" pitchFamily="18" charset="0"/>
              </a:rPr>
              <a:t>саби</a:t>
            </a:r>
            <a:r>
              <a:rPr lang="ru-RU" sz="3200" dirty="0">
                <a:latin typeface="Georgia" pitchFamily="18" charset="0"/>
              </a:rPr>
              <a:t>, </a:t>
            </a:r>
            <a:r>
              <a:rPr lang="ru-RU" sz="3200" dirty="0" err="1">
                <a:latin typeface="Georgia" pitchFamily="18" charset="0"/>
              </a:rPr>
              <a:t>суненира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 err="1">
                <a:latin typeface="Georgia" pitchFamily="18" charset="0"/>
              </a:rPr>
              <a:t>подлежащеелизибад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 err="1">
                <a:latin typeface="Georgia" pitchFamily="18" charset="0"/>
              </a:rPr>
              <a:t>кабиркуси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 err="1">
                <a:latin typeface="Georgia" pitchFamily="18" charset="0"/>
              </a:rPr>
              <a:t>баркьуди</a:t>
            </a:r>
            <a:r>
              <a:rPr lang="ru-RU" sz="3200" dirty="0">
                <a:latin typeface="Georgia" pitchFamily="18" charset="0"/>
              </a:rPr>
              <a:t>, </a:t>
            </a:r>
            <a:r>
              <a:rPr lang="ru-RU" sz="3200" dirty="0" err="1">
                <a:latin typeface="Georgia" pitchFamily="18" charset="0"/>
              </a:rPr>
              <a:t>иличибси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 err="1">
                <a:latin typeface="Georgia" pitchFamily="18" charset="0"/>
              </a:rPr>
              <a:t>х</a:t>
            </a:r>
            <a:r>
              <a:rPr lang="en-US" sz="3200" dirty="0">
                <a:latin typeface="Georgia" pitchFamily="18" charset="0"/>
              </a:rPr>
              <a:t>I</a:t>
            </a:r>
            <a:r>
              <a:rPr lang="ru-RU" sz="3200" dirty="0">
                <a:latin typeface="Georgia" pitchFamily="18" charset="0"/>
              </a:rPr>
              <a:t>ял яра </a:t>
            </a:r>
            <a:r>
              <a:rPr lang="ru-RU" sz="3200" dirty="0" err="1">
                <a:latin typeface="Georgia" pitchFamily="18" charset="0"/>
              </a:rPr>
              <a:t>илала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 err="1">
                <a:latin typeface="Georgia" pitchFamily="18" charset="0"/>
              </a:rPr>
              <a:t>лишан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 err="1">
                <a:latin typeface="Georgia" pitchFamily="18" charset="0"/>
              </a:rPr>
              <a:t>чебиахъуси</a:t>
            </a:r>
            <a:r>
              <a:rPr lang="ru-RU" sz="3200" dirty="0">
                <a:latin typeface="Georgia" pitchFamily="18" charset="0"/>
              </a:rPr>
              <a:t>.</a:t>
            </a:r>
          </a:p>
          <a:p>
            <a:pPr>
              <a:defRPr/>
            </a:pPr>
            <a:endParaRPr lang="ru-RU" sz="3200" dirty="0">
              <a:latin typeface="Georgia" pitchFamily="18" charset="0"/>
            </a:endParaRPr>
          </a:p>
          <a:p>
            <a:pPr>
              <a:defRPr/>
            </a:pPr>
            <a:r>
              <a:rPr lang="ru-RU" sz="3200" dirty="0">
                <a:latin typeface="Georgia" pitchFamily="18" charset="0"/>
              </a:rPr>
              <a:t>     </a:t>
            </a:r>
            <a:r>
              <a:rPr lang="ru-RU" sz="3200" dirty="0" err="1">
                <a:latin typeface="Georgia" pitchFamily="18" charset="0"/>
              </a:rPr>
              <a:t>Сказуемоеличи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i="1" dirty="0">
                <a:latin typeface="Georgia" pitchFamily="18" charset="0"/>
              </a:rPr>
              <a:t>сек</a:t>
            </a:r>
            <a:r>
              <a:rPr lang="en-US" sz="3200" i="1" dirty="0">
                <a:latin typeface="Georgia" pitchFamily="18" charset="0"/>
              </a:rPr>
              <a:t>I</a:t>
            </a:r>
            <a:r>
              <a:rPr lang="ru-RU" sz="3200" i="1" dirty="0">
                <a:latin typeface="Georgia" pitchFamily="18" charset="0"/>
              </a:rPr>
              <a:t>ай се </a:t>
            </a:r>
            <a:r>
              <a:rPr lang="ru-RU" sz="3200" i="1" dirty="0" err="1">
                <a:latin typeface="Georgia" pitchFamily="18" charset="0"/>
              </a:rPr>
              <a:t>бирули</a:t>
            </a:r>
            <a:r>
              <a:rPr lang="ru-RU" sz="3200" i="1" dirty="0">
                <a:latin typeface="Georgia" pitchFamily="18" charset="0"/>
              </a:rPr>
              <a:t>? сек</a:t>
            </a:r>
            <a:r>
              <a:rPr lang="en-US" sz="3200" i="1" dirty="0">
                <a:latin typeface="Georgia" pitchFamily="18" charset="0"/>
              </a:rPr>
              <a:t>I</a:t>
            </a:r>
            <a:r>
              <a:rPr lang="ru-RU" sz="3200" i="1" dirty="0">
                <a:latin typeface="Georgia" pitchFamily="18" charset="0"/>
              </a:rPr>
              <a:t>ал се    </a:t>
            </a:r>
            <a:r>
              <a:rPr lang="ru-RU" sz="3200" i="1" dirty="0" err="1">
                <a:latin typeface="Georgia" pitchFamily="18" charset="0"/>
              </a:rPr>
              <a:t>х</a:t>
            </a:r>
            <a:r>
              <a:rPr lang="en-US" sz="3200" i="1" dirty="0">
                <a:latin typeface="Georgia" pitchFamily="18" charset="0"/>
              </a:rPr>
              <a:t>I</a:t>
            </a:r>
            <a:r>
              <a:rPr lang="ru-RU" sz="3200" i="1" dirty="0" err="1">
                <a:latin typeface="Georgia" pitchFamily="18" charset="0"/>
              </a:rPr>
              <a:t>яйчиб</a:t>
            </a:r>
            <a:r>
              <a:rPr lang="ru-RU" sz="3200" i="1" dirty="0">
                <a:latin typeface="Georgia" pitchFamily="18" charset="0"/>
              </a:rPr>
              <a:t> </a:t>
            </a:r>
            <a:r>
              <a:rPr lang="ru-RU" sz="3200" i="1" dirty="0" err="1">
                <a:latin typeface="Georgia" pitchFamily="18" charset="0"/>
              </a:rPr>
              <a:t>саби</a:t>
            </a:r>
            <a:r>
              <a:rPr lang="ru-RU" sz="3200" i="1" dirty="0">
                <a:latin typeface="Georgia" pitchFamily="18" charset="0"/>
              </a:rPr>
              <a:t>? </a:t>
            </a:r>
            <a:r>
              <a:rPr lang="ru-RU" sz="3200" dirty="0" err="1">
                <a:latin typeface="Georgia" pitchFamily="18" charset="0"/>
              </a:rPr>
              <a:t>ибти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 err="1">
                <a:latin typeface="Georgia" pitchFamily="18" charset="0"/>
              </a:rPr>
              <a:t>суалтала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 err="1">
                <a:latin typeface="Georgia" pitchFamily="18" charset="0"/>
              </a:rPr>
              <a:t>ца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 err="1">
                <a:latin typeface="Georgia" pitchFamily="18" charset="0"/>
              </a:rPr>
              <a:t>кабатес</a:t>
            </a:r>
            <a:r>
              <a:rPr lang="ru-RU" sz="3200" dirty="0">
                <a:latin typeface="Georgia" pitchFamily="18" charset="0"/>
              </a:rPr>
              <a:t> </a:t>
            </a:r>
            <a:r>
              <a:rPr lang="ru-RU" sz="3200" dirty="0" err="1">
                <a:latin typeface="Georgia" pitchFamily="18" charset="0"/>
              </a:rPr>
              <a:t>вирар</a:t>
            </a:r>
            <a:r>
              <a:rPr lang="ru-RU" sz="3200" dirty="0">
                <a:latin typeface="Georgia" pitchFamily="18" charset="0"/>
              </a:rPr>
              <a:t>.</a:t>
            </a:r>
          </a:p>
          <a:p>
            <a:pPr>
              <a:defRPr/>
            </a:pPr>
            <a:endParaRPr lang="ru-RU" sz="3200" dirty="0"/>
          </a:p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endParaRPr lang="ru-RU" sz="3200" dirty="0"/>
          </a:p>
        </p:txBody>
      </p:sp>
      <p:pic>
        <p:nvPicPr>
          <p:cNvPr id="3" name="Picture 4" descr="http://luzan.ucoz.ru/animazii/knigi-9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869160"/>
            <a:ext cx="1800200" cy="1682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480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 Дарсла тема:</vt:lpstr>
      <vt:lpstr>Слайд 2</vt:lpstr>
      <vt:lpstr>Слайд 3</vt:lpstr>
      <vt:lpstr>Слайд 4</vt:lpstr>
      <vt:lpstr>ДАРСЛА ТЕМА: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Дарсла тема:</dc:title>
  <dc:creator>1</dc:creator>
  <cp:lastModifiedBy>TOSHIBA</cp:lastModifiedBy>
  <cp:revision>17</cp:revision>
  <dcterms:created xsi:type="dcterms:W3CDTF">2012-11-24T12:27:15Z</dcterms:created>
  <dcterms:modified xsi:type="dcterms:W3CDTF">2017-11-17T20:59:42Z</dcterms:modified>
</cp:coreProperties>
</file>