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2B9CC"/>
    <a:srgbClr val="0A6192"/>
    <a:srgbClr val="0C72AA"/>
    <a:srgbClr val="0987CD"/>
    <a:srgbClr val="027FD4"/>
    <a:srgbClr val="19A1FD"/>
    <a:srgbClr val="006CCE"/>
    <a:srgbClr val="0089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715" autoAdjust="0"/>
  </p:normalViewPr>
  <p:slideViewPr>
    <p:cSldViewPr>
      <p:cViewPr varScale="1">
        <p:scale>
          <a:sx n="103" d="100"/>
          <a:sy n="103" d="100"/>
        </p:scale>
        <p:origin x="-2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B8EB5C65-176F-41A8-90BB-601CABD012D6}" type="datetimeFigureOut">
              <a:rPr lang="en-US"/>
              <a:pPr>
                <a:defRPr/>
              </a:pPr>
              <a:t>3/28/2015</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C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C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A6334836-6EE9-4502-9E48-34C11E3A5105}" type="slidenum">
              <a:rPr lang="sr-Latn-CS"/>
              <a:pPr>
                <a:defRPr/>
              </a:pPr>
              <a:t>‹#›</a:t>
            </a:fld>
            <a:endParaRPr lang="sr-Latn-C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EA71F-3CDF-41E5-B20D-D8163E1C485F}" type="slidenum">
              <a:rPr lang="sr-Latn-CS" smtClean="0"/>
              <a:pPr/>
              <a:t>1</a:t>
            </a:fld>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187700"/>
            <a:ext cx="6172200" cy="850900"/>
          </a:xfrm>
        </p:spPr>
        <p:txBody>
          <a:bodyPr/>
          <a:lstStyle>
            <a:lvl1pPr>
              <a:defRPr sz="4400"/>
            </a:lvl1pPr>
          </a:lstStyle>
          <a:p>
            <a:r>
              <a:rPr lang="ru-RU" smtClean="0"/>
              <a:t>Образец заголовка</a:t>
            </a:r>
            <a:endParaRPr lang="sr-Latn-CS"/>
          </a:p>
        </p:txBody>
      </p:sp>
      <p:sp>
        <p:nvSpPr>
          <p:cNvPr id="7171" name="Rectangle 3"/>
          <p:cNvSpPr>
            <a:spLocks noGrp="1" noChangeArrowheads="1"/>
          </p:cNvSpPr>
          <p:nvPr>
            <p:ph type="subTitle" idx="1"/>
          </p:nvPr>
        </p:nvSpPr>
        <p:spPr>
          <a:xfrm>
            <a:off x="831850" y="4452938"/>
            <a:ext cx="6248400" cy="533400"/>
          </a:xfrm>
        </p:spPr>
        <p:txBody>
          <a:bodyPr/>
          <a:lstStyle>
            <a:lvl1pPr marL="0" indent="0">
              <a:buFontTx/>
              <a:buNone/>
              <a:defRPr sz="2800"/>
            </a:lvl1pPr>
          </a:lstStyle>
          <a:p>
            <a:r>
              <a:rPr lang="ru-RU" smtClean="0"/>
              <a:t>Образец подзаголовка</a:t>
            </a:r>
            <a:endParaRPr lang="sr-Latn-CS"/>
          </a:p>
        </p:txBody>
      </p:sp>
      <p:sp>
        <p:nvSpPr>
          <p:cNvPr id="4" name="Rectangle 4"/>
          <p:cNvSpPr>
            <a:spLocks noGrp="1" noChangeArrowheads="1"/>
          </p:cNvSpPr>
          <p:nvPr>
            <p:ph type="dt" sz="half" idx="10"/>
          </p:nvPr>
        </p:nvSpPr>
        <p:spPr/>
        <p:txBody>
          <a:bodyPr/>
          <a:lstStyle>
            <a:lvl1pPr>
              <a:defRPr/>
            </a:lvl1pPr>
          </a:lstStyle>
          <a:p>
            <a:pPr>
              <a:defRPr/>
            </a:pPr>
            <a:endParaRPr lang="sr-Latn-CS"/>
          </a:p>
        </p:txBody>
      </p:sp>
      <p:sp>
        <p:nvSpPr>
          <p:cNvPr id="5" name="Rectangle 5"/>
          <p:cNvSpPr>
            <a:spLocks noGrp="1" noChangeArrowheads="1"/>
          </p:cNvSpPr>
          <p:nvPr>
            <p:ph type="ftr" sz="quarter" idx="11"/>
          </p:nvPr>
        </p:nvSpPr>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p:txBody>
          <a:bodyPr/>
          <a:lstStyle>
            <a:lvl1pPr>
              <a:defRPr/>
            </a:lvl1pPr>
          </a:lstStyle>
          <a:p>
            <a:pPr>
              <a:defRPr/>
            </a:pPr>
            <a:fld id="{3A164CFE-3512-4FAB-9BB7-6E7CC5132CE7}" type="slidenum">
              <a:rPr lang="sr-Latn-CS"/>
              <a:pPr>
                <a:defRPr/>
              </a:pPr>
              <a:t>‹#›</a:t>
            </a:fld>
            <a:endParaRPr lang="sr-Latn-C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265B8A13-6062-4A33-A859-47BD3C85954C}" type="slidenum">
              <a:rPr lang="sr-Latn-CS"/>
              <a:pPr>
                <a:defRPr/>
              </a:pPr>
              <a:t>‹#›</a:t>
            </a:fld>
            <a:endParaRPr lang="sr-Latn-C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000250" cy="6400800"/>
          </a:xfrm>
        </p:spPr>
        <p:txBody>
          <a:bodyPr vert="eaVert"/>
          <a:lstStyle/>
          <a:p>
            <a:r>
              <a:rPr lang="ru-RU" smtClean="0"/>
              <a:t>Образец заголовка</a:t>
            </a:r>
            <a:endParaRPr lang="sr-Latn-CS"/>
          </a:p>
        </p:txBody>
      </p:sp>
      <p:sp>
        <p:nvSpPr>
          <p:cNvPr id="3" name="Vertical Text Placeholder 2"/>
          <p:cNvSpPr>
            <a:spLocks noGrp="1"/>
          </p:cNvSpPr>
          <p:nvPr>
            <p:ph type="body" orient="vert" idx="1"/>
          </p:nvPr>
        </p:nvSpPr>
        <p:spPr>
          <a:xfrm>
            <a:off x="914400" y="0"/>
            <a:ext cx="584835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F7AAB1FD-C2A3-468C-9C32-55E82B4A5662}" type="slidenum">
              <a:rPr lang="sr-Latn-CS"/>
              <a:pPr>
                <a:defRPr/>
              </a:pPr>
              <a:t>‹#›</a:t>
            </a:fld>
            <a:endParaRPr lang="sr-Latn-C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E349AAA5-FAEE-42FB-9D70-89C6F4665856}" type="slidenum">
              <a:rPr lang="sr-Latn-CS"/>
              <a:pPr>
                <a:defRPr/>
              </a:pPr>
              <a:t>‹#›</a:t>
            </a:fld>
            <a:endParaRPr lang="sr-Latn-C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sr-Latn-CS"/>
          </a:p>
        </p:txBody>
      </p:sp>
      <p:sp>
        <p:nvSpPr>
          <p:cNvPr id="5" name="Rectangle 5"/>
          <p:cNvSpPr>
            <a:spLocks noGrp="1" noChangeArrowheads="1"/>
          </p:cNvSpPr>
          <p:nvPr>
            <p:ph type="ftr" sz="quarter" idx="11"/>
          </p:nvPr>
        </p:nvSpPr>
        <p:spPr>
          <a:ln/>
        </p:spPr>
        <p:txBody>
          <a:bodyPr/>
          <a:lstStyle>
            <a:lvl1pPr>
              <a:defRPr/>
            </a:lvl1pPr>
          </a:lstStyle>
          <a:p>
            <a:pPr>
              <a:defRPr/>
            </a:pPr>
            <a:endParaRPr lang="sr-Latn-CS"/>
          </a:p>
        </p:txBody>
      </p:sp>
      <p:sp>
        <p:nvSpPr>
          <p:cNvPr id="6" name="Rectangle 6"/>
          <p:cNvSpPr>
            <a:spLocks noGrp="1" noChangeArrowheads="1"/>
          </p:cNvSpPr>
          <p:nvPr>
            <p:ph type="sldNum" sz="quarter" idx="12"/>
          </p:nvPr>
        </p:nvSpPr>
        <p:spPr>
          <a:ln/>
        </p:spPr>
        <p:txBody>
          <a:bodyPr/>
          <a:lstStyle>
            <a:lvl1pPr>
              <a:defRPr/>
            </a:lvl1pPr>
          </a:lstStyle>
          <a:p>
            <a:pPr>
              <a:defRPr/>
            </a:pPr>
            <a:fld id="{F8B7467D-A53B-404C-9BBF-A47DF132704F}" type="slidenum">
              <a:rPr lang="sr-Latn-CS"/>
              <a:pPr>
                <a:defRPr/>
              </a:pPr>
              <a:t>‹#›</a:t>
            </a:fld>
            <a:endParaRPr lang="sr-Latn-C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Content Placeholder 2"/>
          <p:cNvSpPr>
            <a:spLocks noGrp="1"/>
          </p:cNvSpPr>
          <p:nvPr>
            <p:ph sz="half" idx="1"/>
          </p:nvPr>
        </p:nvSpPr>
        <p:spPr>
          <a:xfrm>
            <a:off x="9144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Content Placeholder 3"/>
          <p:cNvSpPr>
            <a:spLocks noGrp="1"/>
          </p:cNvSpPr>
          <p:nvPr>
            <p:ph sz="half" idx="2"/>
          </p:nvPr>
        </p:nvSpPr>
        <p:spPr>
          <a:xfrm>
            <a:off x="49911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D9D049A3-4ACC-4ED9-ACC3-8C21983AC534}" type="slidenum">
              <a:rPr lang="sr-Latn-CS"/>
              <a:pPr>
                <a:defRPr/>
              </a:pPr>
              <a:t>‹#›</a:t>
            </a:fld>
            <a:endParaRPr lang="sr-Latn-C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7" name="Rectangle 4"/>
          <p:cNvSpPr>
            <a:spLocks noGrp="1" noChangeArrowheads="1"/>
          </p:cNvSpPr>
          <p:nvPr>
            <p:ph type="dt" sz="half" idx="10"/>
          </p:nvPr>
        </p:nvSpPr>
        <p:spPr>
          <a:ln/>
        </p:spPr>
        <p:txBody>
          <a:bodyPr/>
          <a:lstStyle>
            <a:lvl1pPr>
              <a:defRPr/>
            </a:lvl1pPr>
          </a:lstStyle>
          <a:p>
            <a:pPr>
              <a:defRPr/>
            </a:pPr>
            <a:endParaRPr lang="sr-Latn-CS"/>
          </a:p>
        </p:txBody>
      </p:sp>
      <p:sp>
        <p:nvSpPr>
          <p:cNvPr id="8" name="Rectangle 5"/>
          <p:cNvSpPr>
            <a:spLocks noGrp="1" noChangeArrowheads="1"/>
          </p:cNvSpPr>
          <p:nvPr>
            <p:ph type="ftr" sz="quarter" idx="11"/>
          </p:nvPr>
        </p:nvSpPr>
        <p:spPr>
          <a:ln/>
        </p:spPr>
        <p:txBody>
          <a:bodyPr/>
          <a:lstStyle>
            <a:lvl1pPr>
              <a:defRPr/>
            </a:lvl1pPr>
          </a:lstStyle>
          <a:p>
            <a:pPr>
              <a:defRPr/>
            </a:pPr>
            <a:endParaRPr lang="sr-Latn-CS"/>
          </a:p>
        </p:txBody>
      </p:sp>
      <p:sp>
        <p:nvSpPr>
          <p:cNvPr id="9" name="Rectangle 6"/>
          <p:cNvSpPr>
            <a:spLocks noGrp="1" noChangeArrowheads="1"/>
          </p:cNvSpPr>
          <p:nvPr>
            <p:ph type="sldNum" sz="quarter" idx="12"/>
          </p:nvPr>
        </p:nvSpPr>
        <p:spPr>
          <a:ln/>
        </p:spPr>
        <p:txBody>
          <a:bodyPr/>
          <a:lstStyle>
            <a:lvl1pPr>
              <a:defRPr/>
            </a:lvl1pPr>
          </a:lstStyle>
          <a:p>
            <a:pPr>
              <a:defRPr/>
            </a:pPr>
            <a:fld id="{63FE32E3-A166-4D6A-B01B-FF7A5BD562AD}" type="slidenum">
              <a:rPr lang="sr-Latn-CS"/>
              <a:pPr>
                <a:defRPr/>
              </a:pPr>
              <a:t>‹#›</a:t>
            </a:fld>
            <a:endParaRPr lang="sr-Latn-C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Rectangle 4"/>
          <p:cNvSpPr>
            <a:spLocks noGrp="1" noChangeArrowheads="1"/>
          </p:cNvSpPr>
          <p:nvPr>
            <p:ph type="dt" sz="half" idx="10"/>
          </p:nvPr>
        </p:nvSpPr>
        <p:spPr>
          <a:ln/>
        </p:spPr>
        <p:txBody>
          <a:bodyPr/>
          <a:lstStyle>
            <a:lvl1pPr>
              <a:defRPr/>
            </a:lvl1pPr>
          </a:lstStyle>
          <a:p>
            <a:pPr>
              <a:defRPr/>
            </a:pPr>
            <a:endParaRPr lang="sr-Latn-CS"/>
          </a:p>
        </p:txBody>
      </p:sp>
      <p:sp>
        <p:nvSpPr>
          <p:cNvPr id="4" name="Rectangle 5"/>
          <p:cNvSpPr>
            <a:spLocks noGrp="1" noChangeArrowheads="1"/>
          </p:cNvSpPr>
          <p:nvPr>
            <p:ph type="ftr" sz="quarter" idx="11"/>
          </p:nvPr>
        </p:nvSpPr>
        <p:spPr>
          <a:ln/>
        </p:spPr>
        <p:txBody>
          <a:bodyPr/>
          <a:lstStyle>
            <a:lvl1pPr>
              <a:defRPr/>
            </a:lvl1pPr>
          </a:lstStyle>
          <a:p>
            <a:pPr>
              <a:defRPr/>
            </a:pPr>
            <a:endParaRPr lang="sr-Latn-CS"/>
          </a:p>
        </p:txBody>
      </p:sp>
      <p:sp>
        <p:nvSpPr>
          <p:cNvPr id="5" name="Rectangle 6"/>
          <p:cNvSpPr>
            <a:spLocks noGrp="1" noChangeArrowheads="1"/>
          </p:cNvSpPr>
          <p:nvPr>
            <p:ph type="sldNum" sz="quarter" idx="12"/>
          </p:nvPr>
        </p:nvSpPr>
        <p:spPr>
          <a:ln/>
        </p:spPr>
        <p:txBody>
          <a:bodyPr/>
          <a:lstStyle>
            <a:lvl1pPr>
              <a:defRPr/>
            </a:lvl1pPr>
          </a:lstStyle>
          <a:p>
            <a:pPr>
              <a:defRPr/>
            </a:pPr>
            <a:fld id="{5B4DD468-58DF-45B3-99EF-CB64EC78ABF4}" type="slidenum">
              <a:rPr lang="sr-Latn-CS"/>
              <a:pPr>
                <a:defRPr/>
              </a:pPr>
              <a:t>‹#›</a:t>
            </a:fld>
            <a:endParaRPr lang="sr-Latn-C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r-Latn-CS"/>
          </a:p>
        </p:txBody>
      </p:sp>
      <p:sp>
        <p:nvSpPr>
          <p:cNvPr id="3" name="Rectangle 5"/>
          <p:cNvSpPr>
            <a:spLocks noGrp="1" noChangeArrowheads="1"/>
          </p:cNvSpPr>
          <p:nvPr>
            <p:ph type="ftr" sz="quarter" idx="11"/>
          </p:nvPr>
        </p:nvSpPr>
        <p:spPr>
          <a:ln/>
        </p:spPr>
        <p:txBody>
          <a:bodyPr/>
          <a:lstStyle>
            <a:lvl1pPr>
              <a:defRPr/>
            </a:lvl1pPr>
          </a:lstStyle>
          <a:p>
            <a:pPr>
              <a:defRPr/>
            </a:pPr>
            <a:endParaRPr lang="sr-Latn-CS"/>
          </a:p>
        </p:txBody>
      </p:sp>
      <p:sp>
        <p:nvSpPr>
          <p:cNvPr id="4" name="Rectangle 6"/>
          <p:cNvSpPr>
            <a:spLocks noGrp="1" noChangeArrowheads="1"/>
          </p:cNvSpPr>
          <p:nvPr>
            <p:ph type="sldNum" sz="quarter" idx="12"/>
          </p:nvPr>
        </p:nvSpPr>
        <p:spPr>
          <a:ln/>
        </p:spPr>
        <p:txBody>
          <a:bodyPr/>
          <a:lstStyle>
            <a:lvl1pPr>
              <a:defRPr/>
            </a:lvl1pPr>
          </a:lstStyle>
          <a:p>
            <a:pPr>
              <a:defRPr/>
            </a:pPr>
            <a:fld id="{7952EDD2-7C28-4128-AFF7-FCBAAF573E78}" type="slidenum">
              <a:rPr lang="sr-Latn-CS"/>
              <a:pPr>
                <a:defRPr/>
              </a:pPr>
              <a:t>‹#›</a:t>
            </a:fld>
            <a:endParaRPr lang="sr-Latn-C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485D689C-865C-42AD-8A60-D867650A435F}" type="slidenum">
              <a:rPr lang="sr-Latn-CS"/>
              <a:pPr>
                <a:defRPr/>
              </a:pPr>
              <a:t>‹#›</a:t>
            </a:fld>
            <a:endParaRPr lang="sr-Latn-C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sr-Latn-C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sr-Latn-CS"/>
          </a:p>
        </p:txBody>
      </p:sp>
      <p:sp>
        <p:nvSpPr>
          <p:cNvPr id="6" name="Rectangle 5"/>
          <p:cNvSpPr>
            <a:spLocks noGrp="1" noChangeArrowheads="1"/>
          </p:cNvSpPr>
          <p:nvPr>
            <p:ph type="ftr" sz="quarter" idx="11"/>
          </p:nvPr>
        </p:nvSpPr>
        <p:spPr>
          <a:ln/>
        </p:spPr>
        <p:txBody>
          <a:bodyPr/>
          <a:lstStyle>
            <a:lvl1pPr>
              <a:defRPr/>
            </a:lvl1pPr>
          </a:lstStyle>
          <a:p>
            <a:pPr>
              <a:defRPr/>
            </a:pPr>
            <a:endParaRPr lang="sr-Latn-CS"/>
          </a:p>
        </p:txBody>
      </p:sp>
      <p:sp>
        <p:nvSpPr>
          <p:cNvPr id="7" name="Rectangle 6"/>
          <p:cNvSpPr>
            <a:spLocks noGrp="1" noChangeArrowheads="1"/>
          </p:cNvSpPr>
          <p:nvPr>
            <p:ph type="sldNum" sz="quarter" idx="12"/>
          </p:nvPr>
        </p:nvSpPr>
        <p:spPr>
          <a:ln/>
        </p:spPr>
        <p:txBody>
          <a:bodyPr/>
          <a:lstStyle>
            <a:lvl1pPr>
              <a:defRPr/>
            </a:lvl1pPr>
          </a:lstStyle>
          <a:p>
            <a:pPr>
              <a:defRPr/>
            </a:pPr>
            <a:fld id="{C3531638-794D-421E-B580-62505F1D3EEA}" type="slidenum">
              <a:rPr lang="sr-Latn-CS"/>
              <a:pPr>
                <a:defRPr/>
              </a:pPr>
              <a:t>‹#›</a:t>
            </a:fld>
            <a:endParaRPr lang="sr-Latn-C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001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sr-Latn-CS" smtClean="0"/>
          </a:p>
        </p:txBody>
      </p:sp>
      <p:sp>
        <p:nvSpPr>
          <p:cNvPr id="1027" name="Rectangle 3"/>
          <p:cNvSpPr>
            <a:spLocks noGrp="1" noChangeArrowheads="1"/>
          </p:cNvSpPr>
          <p:nvPr>
            <p:ph type="body" idx="1"/>
          </p:nvPr>
        </p:nvSpPr>
        <p:spPr bwMode="auto">
          <a:xfrm>
            <a:off x="914400" y="990600"/>
            <a:ext cx="8001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smtClean="0"/>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sr-Latn-C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sr-Latn-C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554897-928B-4376-92D3-6FC10F95AFB6}" type="slidenum">
              <a:rPr lang="sr-Latn-CS"/>
              <a:pPr>
                <a:defRPr/>
              </a:pPr>
              <a:t>‹#›</a:t>
            </a:fld>
            <a:endParaRPr lang="sr-Latn-C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split orient="vert"/>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Impact" pitchFamily="34" charset="0"/>
        </a:defRPr>
      </a:lvl2pPr>
      <a:lvl3pPr algn="l" rtl="0" fontAlgn="base">
        <a:spcBef>
          <a:spcPct val="0"/>
        </a:spcBef>
        <a:spcAft>
          <a:spcPct val="0"/>
        </a:spcAft>
        <a:defRPr sz="4000">
          <a:solidFill>
            <a:schemeClr val="tx2"/>
          </a:solidFill>
          <a:latin typeface="Impact" pitchFamily="34" charset="0"/>
        </a:defRPr>
      </a:lvl3pPr>
      <a:lvl4pPr algn="l" rtl="0" fontAlgn="base">
        <a:spcBef>
          <a:spcPct val="0"/>
        </a:spcBef>
        <a:spcAft>
          <a:spcPct val="0"/>
        </a:spcAft>
        <a:defRPr sz="4000">
          <a:solidFill>
            <a:schemeClr val="tx2"/>
          </a:solidFill>
          <a:latin typeface="Impact" pitchFamily="34" charset="0"/>
        </a:defRPr>
      </a:lvl4pPr>
      <a:lvl5pPr algn="l" rtl="0" fontAlgn="base">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User\Desktop\Sportivnyy-marsh-Minus(muzofon.com).mp3" TargetMode="External"/><Relationship Id="rId5" Type="http://schemas.openxmlformats.org/officeDocument/2006/relationships/image" Target="../media/image3.png"/><Relationship Id="rId4" Type="http://schemas.openxmlformats.org/officeDocument/2006/relationships/hyperlink" Target="http://www.kistine.ru/3530.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4213" y="0"/>
            <a:ext cx="7200900" cy="4221163"/>
          </a:xfrm>
        </p:spPr>
        <p:txBody>
          <a:bodyPr/>
          <a:lstStyle/>
          <a:p>
            <a:r>
              <a:rPr lang="en-US" sz="6600" b="1" i="1" smtClean="0">
                <a:solidFill>
                  <a:srgbClr val="C00000"/>
                </a:solidFill>
                <a:latin typeface="Bodoni MT Black" pitchFamily="18" charset="0"/>
              </a:rPr>
              <a:t>THE </a:t>
            </a:r>
            <a:br>
              <a:rPr lang="en-US" sz="6600" b="1" i="1" smtClean="0">
                <a:solidFill>
                  <a:srgbClr val="C00000"/>
                </a:solidFill>
                <a:latin typeface="Bodoni MT Black" pitchFamily="18" charset="0"/>
              </a:rPr>
            </a:br>
            <a:r>
              <a:rPr lang="en-US" sz="6600" b="1" i="1" smtClean="0">
                <a:solidFill>
                  <a:srgbClr val="C00000"/>
                </a:solidFill>
                <a:latin typeface="Bodoni MT Black" pitchFamily="18" charset="0"/>
              </a:rPr>
              <a:t>  OLYMPIC </a:t>
            </a:r>
            <a:br>
              <a:rPr lang="en-US" sz="6600" b="1" i="1" smtClean="0">
                <a:solidFill>
                  <a:srgbClr val="C00000"/>
                </a:solidFill>
                <a:latin typeface="Bodoni MT Black" pitchFamily="18" charset="0"/>
              </a:rPr>
            </a:br>
            <a:r>
              <a:rPr lang="en-US" sz="6600" b="1" i="1" smtClean="0">
                <a:solidFill>
                  <a:srgbClr val="C00000"/>
                </a:solidFill>
                <a:latin typeface="Bodoni MT Black" pitchFamily="18" charset="0"/>
              </a:rPr>
              <a:t>          GAMES</a:t>
            </a:r>
            <a:endParaRPr lang="ru-RU" sz="6600" b="1" i="1" smtClean="0">
              <a:solidFill>
                <a:srgbClr val="C00000"/>
              </a:solidFill>
            </a:endParaRPr>
          </a:p>
        </p:txBody>
      </p:sp>
      <p:sp>
        <p:nvSpPr>
          <p:cNvPr id="3075" name="Subtitle 2"/>
          <p:cNvSpPr>
            <a:spLocks noGrp="1"/>
          </p:cNvSpPr>
          <p:nvPr>
            <p:ph type="subTitle" idx="1"/>
          </p:nvPr>
        </p:nvSpPr>
        <p:spPr>
          <a:xfrm>
            <a:off x="714348" y="4286256"/>
            <a:ext cx="8215369" cy="2286016"/>
          </a:xfrm>
        </p:spPr>
        <p:txBody>
          <a:bodyPr/>
          <a:lstStyle/>
          <a:p>
            <a:r>
              <a:rPr lang="en-US" sz="4400" i="1" dirty="0" smtClean="0">
                <a:solidFill>
                  <a:srgbClr val="FF0000"/>
                </a:solidFill>
                <a:hlinkClick r:id="rId4" tooltip="К статье: Citius, altius, fortius!"/>
              </a:rPr>
              <a:t>  </a:t>
            </a:r>
            <a:r>
              <a:rPr lang="en-US" sz="4400" i="1" dirty="0" err="1" smtClean="0">
                <a:solidFill>
                  <a:srgbClr val="FF0000"/>
                </a:solidFill>
                <a:hlinkClick r:id="rId4" tooltip="К статье: Citius, altius, fortius!"/>
              </a:rPr>
              <a:t>Citius</a:t>
            </a:r>
            <a:r>
              <a:rPr lang="en-US" sz="4400" i="1" dirty="0" smtClean="0">
                <a:solidFill>
                  <a:srgbClr val="FF0000"/>
                </a:solidFill>
                <a:hlinkClick r:id="rId4" tooltip="К статье: Citius, altius, fortius!"/>
              </a:rPr>
              <a:t>, </a:t>
            </a:r>
            <a:r>
              <a:rPr lang="en-US" sz="4400" i="1" dirty="0" err="1" smtClean="0">
                <a:solidFill>
                  <a:srgbClr val="FF0000"/>
                </a:solidFill>
                <a:hlinkClick r:id="rId4" tooltip="К статье: Citius, altius, fortius!"/>
              </a:rPr>
              <a:t>altius</a:t>
            </a:r>
            <a:r>
              <a:rPr lang="en-US" sz="4400" i="1" dirty="0" smtClean="0">
                <a:solidFill>
                  <a:srgbClr val="FF0000"/>
                </a:solidFill>
                <a:hlinkClick r:id="rId4" tooltip="К статье: Citius, altius, fortius!"/>
              </a:rPr>
              <a:t>, </a:t>
            </a:r>
            <a:r>
              <a:rPr lang="en-US" sz="4400" i="1" dirty="0" err="1" smtClean="0">
                <a:solidFill>
                  <a:srgbClr val="FF0000"/>
                </a:solidFill>
                <a:hlinkClick r:id="rId4" tooltip="К статье: Citius, altius, fortius!"/>
              </a:rPr>
              <a:t>fortius</a:t>
            </a:r>
            <a:r>
              <a:rPr lang="en-US" sz="4400" i="1" dirty="0" smtClean="0">
                <a:solidFill>
                  <a:srgbClr val="FF0000"/>
                </a:solidFill>
                <a:hlinkClick r:id="rId4" tooltip="К статье: Citius, altius, fortius!"/>
              </a:rPr>
              <a:t>!</a:t>
            </a:r>
            <a:endParaRPr lang="en-US" sz="4400" i="1" dirty="0" smtClean="0">
              <a:solidFill>
                <a:srgbClr val="FF0000"/>
              </a:solidFill>
            </a:endParaRPr>
          </a:p>
          <a:p>
            <a:endParaRPr lang="en-US" sz="4400" i="1" dirty="0" smtClean="0">
              <a:solidFill>
                <a:srgbClr val="FF0000"/>
              </a:solidFill>
            </a:endParaRPr>
          </a:p>
          <a:p>
            <a:r>
              <a:rPr lang="en-US" sz="4400" i="1" dirty="0" smtClean="0">
                <a:solidFill>
                  <a:srgbClr val="FF0000"/>
                </a:solidFill>
              </a:rPr>
              <a:t>                            </a:t>
            </a:r>
            <a:r>
              <a:rPr lang="en-US" sz="4400" i="1" dirty="0" err="1" smtClean="0">
                <a:solidFill>
                  <a:srgbClr val="FF0000"/>
                </a:solidFill>
              </a:rPr>
              <a:t>Doodnik</a:t>
            </a:r>
            <a:r>
              <a:rPr lang="en-US" sz="4400" i="1" dirty="0" smtClean="0">
                <a:solidFill>
                  <a:srgbClr val="FF0000"/>
                </a:solidFill>
              </a:rPr>
              <a:t> A. N.</a:t>
            </a:r>
            <a:endParaRPr lang="ru-RU" sz="4400" i="1" dirty="0" smtClean="0">
              <a:solidFill>
                <a:srgbClr val="FF0000"/>
              </a:solidFill>
            </a:endParaRPr>
          </a:p>
        </p:txBody>
      </p:sp>
      <p:pic>
        <p:nvPicPr>
          <p:cNvPr id="4" name="Sportivnyy-marsh-Minus(muzofon.com).mp3">
            <a:hlinkClick r:id="" action="ppaction://media"/>
          </p:cNvPr>
          <p:cNvPicPr>
            <a:picLocks noRot="1" noChangeAspect="1"/>
          </p:cNvPicPr>
          <p:nvPr>
            <a:audioFile r:link="rId1"/>
          </p:nvPr>
        </p:nvPicPr>
        <p:blipFill>
          <a:blip r:embed="rId5" cstate="print"/>
          <a:srcRect/>
          <a:stretch>
            <a:fillRect/>
          </a:stretch>
        </p:blipFill>
        <p:spPr bwMode="auto">
          <a:xfrm>
            <a:off x="2916238" y="3573463"/>
            <a:ext cx="304800" cy="304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flipH="1">
            <a:off x="-2052638" y="273050"/>
            <a:ext cx="503238" cy="1162050"/>
          </a:xfrm>
        </p:spPr>
        <p:txBody>
          <a:bodyPr/>
          <a:lstStyle/>
          <a:p>
            <a:endParaRPr lang="ru-RU" smtClean="0"/>
          </a:p>
        </p:txBody>
      </p:sp>
      <p:pic>
        <p:nvPicPr>
          <p:cNvPr id="12291" name="Содержимое 4" descr="25.jpg"/>
          <p:cNvPicPr>
            <a:picLocks noGrp="1" noChangeAspect="1"/>
          </p:cNvPicPr>
          <p:nvPr>
            <p:ph idx="1"/>
          </p:nvPr>
        </p:nvPicPr>
        <p:blipFill>
          <a:blip r:embed="rId2" cstate="print"/>
          <a:srcRect/>
          <a:stretch>
            <a:fillRect/>
          </a:stretch>
        </p:blipFill>
        <p:spPr>
          <a:xfrm>
            <a:off x="3262313" y="981075"/>
            <a:ext cx="5630862" cy="5688013"/>
          </a:xfrm>
        </p:spPr>
      </p:pic>
      <p:sp>
        <p:nvSpPr>
          <p:cNvPr id="4" name="Текст 3"/>
          <p:cNvSpPr>
            <a:spLocks noGrp="1"/>
          </p:cNvSpPr>
          <p:nvPr>
            <p:ph type="body" sz="half" idx="2"/>
          </p:nvPr>
        </p:nvSpPr>
        <p:spPr>
          <a:xfrm>
            <a:off x="457200" y="188913"/>
            <a:ext cx="3008313" cy="5937250"/>
          </a:xfrm>
        </p:spPr>
        <p:txBody>
          <a:bodyPr/>
          <a:lstStyle/>
          <a:p>
            <a:pPr>
              <a:defRPr/>
            </a:pPr>
            <a:r>
              <a:rPr lang="en-GB" sz="3200" i="1" dirty="0" smtClean="0">
                <a:solidFill>
                  <a:schemeClr val="accent1">
                    <a:lumMod val="50000"/>
                  </a:schemeClr>
                </a:solidFill>
                <a:latin typeface="Verdana" pitchFamily="34" charset="0"/>
                <a:ea typeface="Verdana" pitchFamily="34" charset="0"/>
                <a:cs typeface="Verdana" pitchFamily="34" charset="0"/>
              </a:rPr>
              <a:t>They included many different kinds of sports. All the cities in Greece sent their best athletes to Olympia to compete in the Games. </a:t>
            </a:r>
            <a:endParaRPr lang="ru-RU" sz="3200" i="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92150"/>
            <a:ext cx="8001000" cy="6165850"/>
          </a:xfrm>
        </p:spPr>
        <p:txBody>
          <a:bodyPr/>
          <a:lstStyle/>
          <a:p>
            <a:pPr>
              <a:defRPr/>
            </a:pPr>
            <a:r>
              <a:rPr lang="en-GB" sz="5400" b="1" i="1" dirty="0" smtClean="0">
                <a:solidFill>
                  <a:schemeClr val="accent1">
                    <a:lumMod val="50000"/>
                  </a:schemeClr>
                </a:solidFill>
                <a:latin typeface="Verdana" pitchFamily="34" charset="0"/>
                <a:ea typeface="Verdana" pitchFamily="34" charset="0"/>
                <a:cs typeface="Verdana" pitchFamily="34" charset="0"/>
              </a:rPr>
              <a:t>When the Games took place, all the wars stopped. So, the Olympic Games became the symbol of peace and friendship.</a:t>
            </a:r>
            <a:endParaRPr lang="ru-RU" sz="5400" b="1" i="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001000" cy="908050"/>
          </a:xfrm>
        </p:spPr>
        <p:txBody>
          <a:bodyPr/>
          <a:lstStyle/>
          <a:p>
            <a:pPr>
              <a:defRPr/>
            </a:pPr>
            <a:r>
              <a:rPr lang="en-US" sz="3200" b="1" i="1" dirty="0" smtClean="0">
                <a:solidFill>
                  <a:schemeClr val="accent1">
                    <a:lumMod val="50000"/>
                  </a:schemeClr>
                </a:solidFill>
                <a:latin typeface="Verdana" pitchFamily="34" charset="0"/>
                <a:ea typeface="Verdana" pitchFamily="34" charset="0"/>
                <a:cs typeface="Verdana" pitchFamily="34" charset="0"/>
              </a:rPr>
              <a:t>Baron Pierre de </a:t>
            </a:r>
            <a:r>
              <a:rPr lang="en-US" sz="3200" b="1" i="1" dirty="0" err="1" smtClean="0">
                <a:solidFill>
                  <a:schemeClr val="accent1">
                    <a:lumMod val="50000"/>
                  </a:schemeClr>
                </a:solidFill>
                <a:latin typeface="Verdana" pitchFamily="34" charset="0"/>
                <a:ea typeface="Verdana" pitchFamily="34" charset="0"/>
                <a:cs typeface="Verdana" pitchFamily="34" charset="0"/>
              </a:rPr>
              <a:t>Coubertain</a:t>
            </a:r>
            <a:r>
              <a:rPr lang="en-US" sz="3200" b="1" i="1" dirty="0" smtClean="0">
                <a:solidFill>
                  <a:schemeClr val="accent1">
                    <a:lumMod val="50000"/>
                  </a:schemeClr>
                </a:solidFill>
                <a:latin typeface="Verdana" pitchFamily="34" charset="0"/>
                <a:ea typeface="Verdana" pitchFamily="34" charset="0"/>
                <a:cs typeface="Verdana" pitchFamily="34" charset="0"/>
              </a:rPr>
              <a:t> started the modern Olympics</a:t>
            </a:r>
            <a:endParaRPr lang="ru-RU" sz="3200" b="1" i="1" dirty="0">
              <a:solidFill>
                <a:schemeClr val="accent1">
                  <a:lumMod val="50000"/>
                </a:schemeClr>
              </a:solidFill>
              <a:latin typeface="Verdana" pitchFamily="34" charset="0"/>
              <a:ea typeface="Verdana" pitchFamily="34" charset="0"/>
              <a:cs typeface="Verdana" pitchFamily="34" charset="0"/>
            </a:endParaRPr>
          </a:p>
        </p:txBody>
      </p:sp>
      <p:pic>
        <p:nvPicPr>
          <p:cNvPr id="14339" name="Содержимое 3" descr="23.jpg"/>
          <p:cNvPicPr>
            <a:picLocks noGrp="1" noChangeAspect="1"/>
          </p:cNvPicPr>
          <p:nvPr>
            <p:ph idx="1"/>
          </p:nvPr>
        </p:nvPicPr>
        <p:blipFill>
          <a:blip r:embed="rId2" cstate="print"/>
          <a:srcRect/>
          <a:stretch>
            <a:fillRect/>
          </a:stretch>
        </p:blipFill>
        <p:spPr>
          <a:xfrm>
            <a:off x="2916238" y="1006475"/>
            <a:ext cx="4265612" cy="5664200"/>
          </a:xfrm>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04813"/>
            <a:ext cx="8001000" cy="6453187"/>
          </a:xfrm>
        </p:spPr>
        <p:txBody>
          <a:bodyPr/>
          <a:lstStyle/>
          <a:p>
            <a:pPr>
              <a:defRPr/>
            </a:pPr>
            <a:r>
              <a:rPr lang="en-GB" sz="2800" b="1" i="1" dirty="0" smtClean="0">
                <a:solidFill>
                  <a:schemeClr val="accent1">
                    <a:lumMod val="50000"/>
                  </a:schemeClr>
                </a:solidFill>
                <a:latin typeface="Verdana" pitchFamily="34" charset="0"/>
                <a:ea typeface="Verdana" pitchFamily="34" charset="0"/>
                <a:cs typeface="Verdana" pitchFamily="34" charset="0"/>
              </a:rPr>
              <a:t>Now, there are Summer and Winter Olympic Games. They are held separately. There are always several cities wishing to host the Games. The International Committee of Olympic Games selects the most suitable. After that, the host city starts its preparations for the competitions, constructs new sport facilities, or reconstructs them, reconstructs stadiums, hotels, press centres, etc. Thousand of athletes, journalists and guests arrive to the Games, and it takes great efforts to arrange everything.</a:t>
            </a:r>
            <a:r>
              <a:rPr lang="ru-RU" dirty="0" smtClean="0"/>
              <a:t/>
            </a:r>
            <a:br>
              <a:rPr lang="ru-RU" dirty="0" smtClean="0"/>
            </a:br>
            <a:endParaRPr lang="ru-RU"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363" y="0"/>
            <a:ext cx="3983037" cy="3357563"/>
          </a:xfrm>
        </p:spPr>
        <p:txBody>
          <a:bodyPr/>
          <a:lstStyle/>
          <a:p>
            <a:pPr>
              <a:defRPr/>
            </a:pPr>
            <a:r>
              <a:rPr lang="en-US" sz="6000" b="1" i="1" dirty="0" smtClean="0">
                <a:solidFill>
                  <a:srgbClr val="00B0F0"/>
                </a:solidFill>
                <a:latin typeface="Verdana" pitchFamily="34" charset="0"/>
                <a:ea typeface="Verdana" pitchFamily="34" charset="0"/>
                <a:cs typeface="Verdana" pitchFamily="34" charset="0"/>
              </a:rPr>
              <a:t>Winter</a:t>
            </a:r>
            <a:r>
              <a:rPr lang="en-US" sz="6000" b="1" i="1" dirty="0" smtClean="0">
                <a:solidFill>
                  <a:schemeClr val="accent1">
                    <a:lumMod val="50000"/>
                  </a:schemeClr>
                </a:solidFill>
                <a:latin typeface="Verdana" pitchFamily="34" charset="0"/>
                <a:ea typeface="Verdana" pitchFamily="34" charset="0"/>
                <a:cs typeface="Verdana" pitchFamily="34" charset="0"/>
              </a:rPr>
              <a:t> </a:t>
            </a:r>
            <a:r>
              <a:rPr lang="en-US" sz="6000" b="1" i="1" dirty="0" smtClean="0">
                <a:solidFill>
                  <a:srgbClr val="00B0F0"/>
                </a:solidFill>
                <a:latin typeface="Verdana" pitchFamily="34" charset="0"/>
                <a:ea typeface="Verdana" pitchFamily="34" charset="0"/>
                <a:cs typeface="Verdana" pitchFamily="34" charset="0"/>
              </a:rPr>
              <a:t>Olympic Games</a:t>
            </a:r>
            <a:endParaRPr lang="ru-RU" sz="6000" b="1" i="1" dirty="0">
              <a:solidFill>
                <a:srgbClr val="00B0F0"/>
              </a:solidFill>
              <a:latin typeface="Verdana" pitchFamily="34" charset="0"/>
              <a:ea typeface="Verdana" pitchFamily="34" charset="0"/>
              <a:cs typeface="Verdana" pitchFamily="34" charset="0"/>
            </a:endParaRPr>
          </a:p>
        </p:txBody>
      </p:sp>
      <p:pic>
        <p:nvPicPr>
          <p:cNvPr id="16387" name="Содержимое 4" descr="6.jpg"/>
          <p:cNvPicPr>
            <a:picLocks noGrp="1" noChangeAspect="1"/>
          </p:cNvPicPr>
          <p:nvPr>
            <p:ph sz="half" idx="1"/>
          </p:nvPr>
        </p:nvPicPr>
        <p:blipFill>
          <a:blip r:embed="rId2" cstate="print"/>
          <a:srcRect/>
          <a:stretch>
            <a:fillRect/>
          </a:stretch>
        </p:blipFill>
        <p:spPr>
          <a:xfrm>
            <a:off x="0" y="188913"/>
            <a:ext cx="4951413" cy="3260725"/>
          </a:xfrm>
        </p:spPr>
      </p:pic>
      <p:pic>
        <p:nvPicPr>
          <p:cNvPr id="16388" name="Содержимое 5" descr="15.jpg"/>
          <p:cNvPicPr>
            <a:picLocks noGrp="1" noChangeAspect="1"/>
          </p:cNvPicPr>
          <p:nvPr>
            <p:ph sz="half" idx="2"/>
          </p:nvPr>
        </p:nvPicPr>
        <p:blipFill>
          <a:blip r:embed="rId3" cstate="print"/>
          <a:srcRect/>
          <a:stretch>
            <a:fillRect/>
          </a:stretch>
        </p:blipFill>
        <p:spPr>
          <a:xfrm>
            <a:off x="3851275" y="3354388"/>
            <a:ext cx="5091113" cy="3319462"/>
          </a:xfrm>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flipH="1">
            <a:off x="-1331913" y="0"/>
            <a:ext cx="287338" cy="914400"/>
          </a:xfrm>
        </p:spPr>
        <p:txBody>
          <a:bodyPr/>
          <a:lstStyle/>
          <a:p>
            <a:endParaRPr lang="ru-RU" smtClean="0"/>
          </a:p>
        </p:txBody>
      </p:sp>
      <p:pic>
        <p:nvPicPr>
          <p:cNvPr id="17411" name="Содержимое 4" descr="16.jpg"/>
          <p:cNvPicPr>
            <a:picLocks noGrp="1" noChangeAspect="1"/>
          </p:cNvPicPr>
          <p:nvPr>
            <p:ph sz="half" idx="1"/>
          </p:nvPr>
        </p:nvPicPr>
        <p:blipFill>
          <a:blip r:embed="rId2" cstate="print"/>
          <a:srcRect/>
          <a:stretch>
            <a:fillRect/>
          </a:stretch>
        </p:blipFill>
        <p:spPr>
          <a:xfrm>
            <a:off x="149225" y="2044700"/>
            <a:ext cx="4278313" cy="4552950"/>
          </a:xfrm>
        </p:spPr>
      </p:pic>
      <p:pic>
        <p:nvPicPr>
          <p:cNvPr id="17412" name="Содержимое 5" descr="17.jpg"/>
          <p:cNvPicPr>
            <a:picLocks noGrp="1" noChangeAspect="1"/>
          </p:cNvPicPr>
          <p:nvPr>
            <p:ph sz="half" idx="2"/>
          </p:nvPr>
        </p:nvPicPr>
        <p:blipFill>
          <a:blip r:embed="rId3" cstate="print"/>
          <a:srcRect/>
          <a:stretch>
            <a:fillRect/>
          </a:stretch>
        </p:blipFill>
        <p:spPr>
          <a:xfrm>
            <a:off x="3419475" y="260350"/>
            <a:ext cx="5565775" cy="3636963"/>
          </a:xfrm>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flipH="1">
            <a:off x="-1044575" y="0"/>
            <a:ext cx="71437" cy="914400"/>
          </a:xfrm>
        </p:spPr>
        <p:txBody>
          <a:bodyPr/>
          <a:lstStyle/>
          <a:p>
            <a:endParaRPr lang="ru-RU" smtClean="0"/>
          </a:p>
        </p:txBody>
      </p:sp>
      <p:pic>
        <p:nvPicPr>
          <p:cNvPr id="18435" name="Содержимое 4" descr="18.jpg"/>
          <p:cNvPicPr>
            <a:picLocks noGrp="1" noChangeAspect="1"/>
          </p:cNvPicPr>
          <p:nvPr>
            <p:ph sz="half" idx="1"/>
          </p:nvPr>
        </p:nvPicPr>
        <p:blipFill>
          <a:blip r:embed="rId2" cstate="print"/>
          <a:srcRect/>
          <a:stretch>
            <a:fillRect/>
          </a:stretch>
        </p:blipFill>
        <p:spPr>
          <a:xfrm>
            <a:off x="0" y="0"/>
            <a:ext cx="4816475" cy="3851275"/>
          </a:xfrm>
        </p:spPr>
      </p:pic>
      <p:pic>
        <p:nvPicPr>
          <p:cNvPr id="18436" name="Содержимое 5" descr="19.jpg"/>
          <p:cNvPicPr>
            <a:picLocks noGrp="1" noChangeAspect="1"/>
          </p:cNvPicPr>
          <p:nvPr>
            <p:ph sz="half" idx="2"/>
          </p:nvPr>
        </p:nvPicPr>
        <p:blipFill>
          <a:blip r:embed="rId3" cstate="print"/>
          <a:srcRect/>
          <a:stretch>
            <a:fillRect/>
          </a:stretch>
        </p:blipFill>
        <p:spPr>
          <a:xfrm>
            <a:off x="3887788" y="3213100"/>
            <a:ext cx="5256212" cy="3503613"/>
          </a:xfrm>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p>
        </p:txBody>
      </p:sp>
      <p:pic>
        <p:nvPicPr>
          <p:cNvPr id="19459" name="Содержимое 4" descr="21.jpg"/>
          <p:cNvPicPr>
            <a:picLocks noGrp="1" noChangeAspect="1"/>
          </p:cNvPicPr>
          <p:nvPr>
            <p:ph sz="half" idx="1"/>
          </p:nvPr>
        </p:nvPicPr>
        <p:blipFill>
          <a:blip r:embed="rId2" cstate="print"/>
          <a:srcRect/>
          <a:stretch>
            <a:fillRect/>
          </a:stretch>
        </p:blipFill>
        <p:spPr>
          <a:xfrm>
            <a:off x="250825" y="3068638"/>
            <a:ext cx="4999038" cy="3557587"/>
          </a:xfrm>
        </p:spPr>
      </p:pic>
      <p:pic>
        <p:nvPicPr>
          <p:cNvPr id="19460" name="Содержимое 5" descr="20.jpg"/>
          <p:cNvPicPr>
            <a:picLocks noGrp="1" noChangeAspect="1"/>
          </p:cNvPicPr>
          <p:nvPr>
            <p:ph sz="half" idx="2"/>
          </p:nvPr>
        </p:nvPicPr>
        <p:blipFill>
          <a:blip r:embed="rId3" cstate="print"/>
          <a:srcRect/>
          <a:stretch>
            <a:fillRect/>
          </a:stretch>
        </p:blipFill>
        <p:spPr>
          <a:xfrm>
            <a:off x="3779838" y="260350"/>
            <a:ext cx="5133975" cy="3627438"/>
          </a:xfrm>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p>
        </p:txBody>
      </p:sp>
      <p:pic>
        <p:nvPicPr>
          <p:cNvPr id="20483" name="Содержимое 4" descr="22.jpg"/>
          <p:cNvPicPr>
            <a:picLocks noGrp="1" noChangeAspect="1"/>
          </p:cNvPicPr>
          <p:nvPr>
            <p:ph sz="half" idx="1"/>
          </p:nvPr>
        </p:nvPicPr>
        <p:blipFill>
          <a:blip r:embed="rId2" cstate="print"/>
          <a:srcRect/>
          <a:stretch>
            <a:fillRect/>
          </a:stretch>
        </p:blipFill>
        <p:spPr>
          <a:xfrm>
            <a:off x="0" y="0"/>
            <a:ext cx="5148263" cy="3860800"/>
          </a:xfrm>
        </p:spPr>
      </p:pic>
      <p:pic>
        <p:nvPicPr>
          <p:cNvPr id="20484" name="Содержимое 5" descr="6.jpg"/>
          <p:cNvPicPr>
            <a:picLocks noGrp="1" noChangeAspect="1"/>
          </p:cNvPicPr>
          <p:nvPr>
            <p:ph sz="half" idx="2"/>
          </p:nvPr>
        </p:nvPicPr>
        <p:blipFill>
          <a:blip r:embed="rId3" cstate="print"/>
          <a:srcRect/>
          <a:stretch>
            <a:fillRect/>
          </a:stretch>
        </p:blipFill>
        <p:spPr>
          <a:xfrm>
            <a:off x="3851275" y="3325813"/>
            <a:ext cx="5084763" cy="3348037"/>
          </a:xfrm>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3463"/>
            <a:ext cx="3563938" cy="3095625"/>
          </a:xfrm>
        </p:spPr>
        <p:txBody>
          <a:bodyPr/>
          <a:lstStyle/>
          <a:p>
            <a:pPr>
              <a:defRPr/>
            </a:pPr>
            <a:r>
              <a:rPr lang="en-US" sz="5400" b="1" i="1" dirty="0" smtClean="0">
                <a:solidFill>
                  <a:schemeClr val="accent6">
                    <a:lumMod val="40000"/>
                    <a:lumOff val="60000"/>
                  </a:schemeClr>
                </a:solidFill>
                <a:latin typeface="Verdana" pitchFamily="34" charset="0"/>
                <a:ea typeface="Verdana" pitchFamily="34" charset="0"/>
                <a:cs typeface="Verdana" pitchFamily="34" charset="0"/>
              </a:rPr>
              <a:t>Summer Olympic Games</a:t>
            </a:r>
            <a:endParaRPr lang="ru-RU" sz="5400" b="1" i="1" dirty="0">
              <a:solidFill>
                <a:schemeClr val="accent6">
                  <a:lumMod val="40000"/>
                  <a:lumOff val="60000"/>
                </a:schemeClr>
              </a:solidFill>
              <a:latin typeface="Verdana" pitchFamily="34" charset="0"/>
              <a:ea typeface="Verdana" pitchFamily="34" charset="0"/>
              <a:cs typeface="Verdana" pitchFamily="34" charset="0"/>
            </a:endParaRPr>
          </a:p>
        </p:txBody>
      </p:sp>
      <p:pic>
        <p:nvPicPr>
          <p:cNvPr id="21507" name="Содержимое 4" descr="10.jpg"/>
          <p:cNvPicPr>
            <a:picLocks noGrp="1" noChangeAspect="1"/>
          </p:cNvPicPr>
          <p:nvPr>
            <p:ph sz="half" idx="1"/>
          </p:nvPr>
        </p:nvPicPr>
        <p:blipFill>
          <a:blip r:embed="rId2" cstate="print"/>
          <a:srcRect/>
          <a:stretch>
            <a:fillRect/>
          </a:stretch>
        </p:blipFill>
        <p:spPr>
          <a:xfrm>
            <a:off x="0" y="0"/>
            <a:ext cx="6361113" cy="3573463"/>
          </a:xfrm>
        </p:spPr>
      </p:pic>
      <p:pic>
        <p:nvPicPr>
          <p:cNvPr id="21508" name="Содержимое 5" descr="12.jpg"/>
          <p:cNvPicPr>
            <a:picLocks noGrp="1" noChangeAspect="1"/>
          </p:cNvPicPr>
          <p:nvPr>
            <p:ph sz="half" idx="2"/>
          </p:nvPr>
        </p:nvPicPr>
        <p:blipFill>
          <a:blip r:embed="rId3" cstate="print"/>
          <a:srcRect/>
          <a:stretch>
            <a:fillRect/>
          </a:stretch>
        </p:blipFill>
        <p:spPr>
          <a:xfrm>
            <a:off x="3419475" y="3573463"/>
            <a:ext cx="5538788" cy="3136900"/>
          </a:xfrm>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flipH="1">
            <a:off x="-1260475" y="273050"/>
            <a:ext cx="215900" cy="1162050"/>
          </a:xfrm>
        </p:spPr>
        <p:txBody>
          <a:bodyPr/>
          <a:lstStyle/>
          <a:p>
            <a:endParaRPr lang="ru-RU" smtClean="0"/>
          </a:p>
        </p:txBody>
      </p:sp>
      <p:pic>
        <p:nvPicPr>
          <p:cNvPr id="4099" name="Содержимое 4" descr="0.jpg"/>
          <p:cNvPicPr>
            <a:picLocks noGrp="1" noChangeAspect="1"/>
          </p:cNvPicPr>
          <p:nvPr>
            <p:ph idx="1"/>
          </p:nvPr>
        </p:nvPicPr>
        <p:blipFill>
          <a:blip r:embed="rId2" cstate="print"/>
          <a:srcRect/>
          <a:stretch>
            <a:fillRect/>
          </a:stretch>
        </p:blipFill>
        <p:spPr>
          <a:xfrm>
            <a:off x="4427538" y="173038"/>
            <a:ext cx="4537075" cy="6492875"/>
          </a:xfrm>
        </p:spPr>
      </p:pic>
      <p:sp>
        <p:nvSpPr>
          <p:cNvPr id="4" name="Текст 3"/>
          <p:cNvSpPr>
            <a:spLocks noGrp="1"/>
          </p:cNvSpPr>
          <p:nvPr>
            <p:ph type="body" sz="half" idx="2"/>
          </p:nvPr>
        </p:nvSpPr>
        <p:spPr>
          <a:xfrm>
            <a:off x="179388" y="404813"/>
            <a:ext cx="4248150" cy="5721350"/>
          </a:xfrm>
        </p:spPr>
        <p:txBody>
          <a:bodyPr/>
          <a:lstStyle/>
          <a:p>
            <a:pPr>
              <a:defRPr/>
            </a:pPr>
            <a:r>
              <a:rPr lang="en-GB" sz="3200" i="1" dirty="0" smtClean="0">
                <a:solidFill>
                  <a:schemeClr val="accent1">
                    <a:lumMod val="50000"/>
                  </a:schemeClr>
                </a:solidFill>
                <a:latin typeface="Verdana" pitchFamily="34" charset="0"/>
                <a:ea typeface="Verdana" pitchFamily="34" charset="0"/>
                <a:cs typeface="Verdana" pitchFamily="34" charset="0"/>
              </a:rPr>
              <a:t>Many people all over the world are interested in sport. Sport helps people to stay healthy and makes them more organized and better disciplined in their daily activities.</a:t>
            </a:r>
            <a:endParaRPr lang="ru-RU" sz="3200" i="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p>
        </p:txBody>
      </p:sp>
      <p:pic>
        <p:nvPicPr>
          <p:cNvPr id="22531" name="Содержимое 4" descr="26.jpg"/>
          <p:cNvPicPr>
            <a:picLocks noGrp="1" noChangeAspect="1"/>
          </p:cNvPicPr>
          <p:nvPr>
            <p:ph sz="half" idx="1"/>
          </p:nvPr>
        </p:nvPicPr>
        <p:blipFill>
          <a:blip r:embed="rId2" cstate="print"/>
          <a:srcRect/>
          <a:stretch>
            <a:fillRect/>
          </a:stretch>
        </p:blipFill>
        <p:spPr>
          <a:xfrm>
            <a:off x="179388" y="3429000"/>
            <a:ext cx="5053012" cy="3182938"/>
          </a:xfrm>
        </p:spPr>
      </p:pic>
      <p:pic>
        <p:nvPicPr>
          <p:cNvPr id="22532" name="Содержимое 5" descr="28.jpg"/>
          <p:cNvPicPr>
            <a:picLocks noGrp="1" noChangeAspect="1"/>
          </p:cNvPicPr>
          <p:nvPr>
            <p:ph sz="half" idx="2"/>
          </p:nvPr>
        </p:nvPicPr>
        <p:blipFill>
          <a:blip r:embed="rId3" cstate="print"/>
          <a:srcRect/>
          <a:stretch>
            <a:fillRect/>
          </a:stretch>
        </p:blipFill>
        <p:spPr>
          <a:xfrm>
            <a:off x="4170363" y="188913"/>
            <a:ext cx="4757737" cy="3455987"/>
          </a:xfrm>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flipH="1">
            <a:off x="-1116013" y="0"/>
            <a:ext cx="215900" cy="914400"/>
          </a:xfrm>
        </p:spPr>
        <p:txBody>
          <a:bodyPr/>
          <a:lstStyle/>
          <a:p>
            <a:endParaRPr lang="ru-RU" smtClean="0"/>
          </a:p>
        </p:txBody>
      </p:sp>
      <p:pic>
        <p:nvPicPr>
          <p:cNvPr id="23555" name="Содержимое 4" descr="29.jpg"/>
          <p:cNvPicPr>
            <a:picLocks noGrp="1" noChangeAspect="1"/>
          </p:cNvPicPr>
          <p:nvPr>
            <p:ph sz="half" idx="1"/>
          </p:nvPr>
        </p:nvPicPr>
        <p:blipFill>
          <a:blip r:embed="rId2" cstate="print"/>
          <a:srcRect/>
          <a:stretch>
            <a:fillRect/>
          </a:stretch>
        </p:blipFill>
        <p:spPr>
          <a:xfrm>
            <a:off x="179388" y="188913"/>
            <a:ext cx="4897437" cy="3916362"/>
          </a:xfrm>
        </p:spPr>
      </p:pic>
      <p:pic>
        <p:nvPicPr>
          <p:cNvPr id="23556" name="Содержимое 5" descr="31.jpg"/>
          <p:cNvPicPr>
            <a:picLocks noGrp="1" noChangeAspect="1"/>
          </p:cNvPicPr>
          <p:nvPr>
            <p:ph sz="half" idx="2"/>
          </p:nvPr>
        </p:nvPicPr>
        <p:blipFill>
          <a:blip r:embed="rId3" cstate="print"/>
          <a:srcRect/>
          <a:stretch>
            <a:fillRect/>
          </a:stretch>
        </p:blipFill>
        <p:spPr>
          <a:xfrm>
            <a:off x="4211638" y="3390900"/>
            <a:ext cx="4716462" cy="3230563"/>
          </a:xfrm>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189038" y="0"/>
            <a:ext cx="288925" cy="914400"/>
          </a:xfrm>
        </p:spPr>
        <p:txBody>
          <a:bodyPr/>
          <a:lstStyle/>
          <a:p>
            <a:endParaRPr lang="ru-RU" smtClean="0"/>
          </a:p>
        </p:txBody>
      </p:sp>
      <p:pic>
        <p:nvPicPr>
          <p:cNvPr id="24579" name="Содержимое 4" descr="32.jpg"/>
          <p:cNvPicPr>
            <a:picLocks noGrp="1" noChangeAspect="1"/>
          </p:cNvPicPr>
          <p:nvPr>
            <p:ph sz="half" idx="1"/>
          </p:nvPr>
        </p:nvPicPr>
        <p:blipFill>
          <a:blip r:embed="rId2" cstate="print"/>
          <a:srcRect/>
          <a:stretch>
            <a:fillRect/>
          </a:stretch>
        </p:blipFill>
        <p:spPr>
          <a:xfrm>
            <a:off x="250825" y="2460625"/>
            <a:ext cx="4681538" cy="4211638"/>
          </a:xfrm>
        </p:spPr>
      </p:pic>
      <p:pic>
        <p:nvPicPr>
          <p:cNvPr id="24580" name="Содержимое 7" descr="35.jpg"/>
          <p:cNvPicPr>
            <a:picLocks noGrp="1" noChangeAspect="1"/>
          </p:cNvPicPr>
          <p:nvPr>
            <p:ph sz="half" idx="2"/>
          </p:nvPr>
        </p:nvPicPr>
        <p:blipFill>
          <a:blip r:embed="rId3" cstate="print"/>
          <a:srcRect/>
          <a:stretch>
            <a:fillRect/>
          </a:stretch>
        </p:blipFill>
        <p:spPr>
          <a:xfrm>
            <a:off x="4500563" y="188913"/>
            <a:ext cx="4441825" cy="3760787"/>
          </a:xfrm>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pic>
        <p:nvPicPr>
          <p:cNvPr id="25603" name="Содержимое 4" descr="36.jpg"/>
          <p:cNvPicPr>
            <a:picLocks noGrp="1" noChangeAspect="1"/>
          </p:cNvPicPr>
          <p:nvPr>
            <p:ph sz="half" idx="1"/>
          </p:nvPr>
        </p:nvPicPr>
        <p:blipFill>
          <a:blip r:embed="rId2" cstate="print"/>
          <a:srcRect/>
          <a:stretch>
            <a:fillRect/>
          </a:stretch>
        </p:blipFill>
        <p:spPr>
          <a:xfrm>
            <a:off x="250825" y="188913"/>
            <a:ext cx="4968875" cy="3384550"/>
          </a:xfrm>
        </p:spPr>
      </p:pic>
      <p:pic>
        <p:nvPicPr>
          <p:cNvPr id="25604" name="Содержимое 5" descr="38.jpg"/>
          <p:cNvPicPr>
            <a:picLocks noGrp="1" noChangeAspect="1"/>
          </p:cNvPicPr>
          <p:nvPr>
            <p:ph sz="half" idx="2"/>
          </p:nvPr>
        </p:nvPicPr>
        <p:blipFill>
          <a:blip r:embed="rId3" cstate="print"/>
          <a:srcRect/>
          <a:stretch>
            <a:fillRect/>
          </a:stretch>
        </p:blipFill>
        <p:spPr>
          <a:xfrm>
            <a:off x="4138613" y="3068638"/>
            <a:ext cx="4789487" cy="3589337"/>
          </a:xfrm>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001000" cy="1989138"/>
          </a:xfrm>
        </p:spPr>
        <p:txBody>
          <a:bodyPr/>
          <a:lstStyle/>
          <a:p>
            <a:pPr>
              <a:defRPr/>
            </a:pPr>
            <a:r>
              <a:rPr lang="en-GB" sz="3200" b="1" i="1" dirty="0" smtClean="0">
                <a:solidFill>
                  <a:schemeClr val="accent1">
                    <a:lumMod val="50000"/>
                  </a:schemeClr>
                </a:solidFill>
                <a:latin typeface="Verdana" pitchFamily="34" charset="0"/>
                <a:ea typeface="Verdana" pitchFamily="34" charset="0"/>
                <a:cs typeface="Verdana" pitchFamily="34" charset="0"/>
              </a:rPr>
              <a:t>Russia joined the Olympic movement in 1952. In 1980, Moscow hosted the twenty-second Olympic Games.</a:t>
            </a:r>
            <a:endParaRPr lang="ru-RU" sz="3200" b="1" i="1" dirty="0">
              <a:solidFill>
                <a:schemeClr val="accent1">
                  <a:lumMod val="50000"/>
                </a:schemeClr>
              </a:solidFill>
              <a:latin typeface="Verdana" pitchFamily="34" charset="0"/>
              <a:ea typeface="Verdana" pitchFamily="34" charset="0"/>
              <a:cs typeface="Verdana" pitchFamily="34" charset="0"/>
            </a:endParaRPr>
          </a:p>
        </p:txBody>
      </p:sp>
      <p:pic>
        <p:nvPicPr>
          <p:cNvPr id="26627" name="Содержимое 4" descr="7.jpg"/>
          <p:cNvPicPr>
            <a:picLocks noGrp="1" noChangeAspect="1"/>
          </p:cNvPicPr>
          <p:nvPr>
            <p:ph sz="half" idx="1"/>
          </p:nvPr>
        </p:nvPicPr>
        <p:blipFill>
          <a:blip r:embed="rId2" cstate="print"/>
          <a:srcRect/>
          <a:stretch>
            <a:fillRect/>
          </a:stretch>
        </p:blipFill>
        <p:spPr>
          <a:xfrm>
            <a:off x="900113" y="1939925"/>
            <a:ext cx="3095625" cy="4749800"/>
          </a:xfrm>
        </p:spPr>
      </p:pic>
      <p:pic>
        <p:nvPicPr>
          <p:cNvPr id="26628" name="Содержимое 5" descr="9.jpg"/>
          <p:cNvPicPr>
            <a:picLocks noGrp="1" noChangeAspect="1"/>
          </p:cNvPicPr>
          <p:nvPr>
            <p:ph sz="half" idx="2"/>
          </p:nvPr>
        </p:nvPicPr>
        <p:blipFill>
          <a:blip r:embed="rId3" cstate="print"/>
          <a:srcRect/>
          <a:stretch>
            <a:fillRect/>
          </a:stretch>
        </p:blipFill>
        <p:spPr>
          <a:xfrm>
            <a:off x="4211638" y="1916113"/>
            <a:ext cx="4700587" cy="4702175"/>
          </a:xfrm>
        </p:spPr>
      </p:pic>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404938" y="0"/>
            <a:ext cx="431800" cy="914400"/>
          </a:xfrm>
        </p:spPr>
        <p:txBody>
          <a:bodyPr/>
          <a:lstStyle/>
          <a:p>
            <a:endParaRPr lang="ru-RU" smtClean="0"/>
          </a:p>
        </p:txBody>
      </p:sp>
      <p:pic>
        <p:nvPicPr>
          <p:cNvPr id="27651" name="Содержимое 4" descr="5.jpg"/>
          <p:cNvPicPr>
            <a:picLocks noGrp="1" noChangeAspect="1"/>
          </p:cNvPicPr>
          <p:nvPr>
            <p:ph sz="half" idx="1"/>
          </p:nvPr>
        </p:nvPicPr>
        <p:blipFill>
          <a:blip r:embed="rId2" cstate="print"/>
          <a:srcRect/>
          <a:stretch>
            <a:fillRect/>
          </a:stretch>
        </p:blipFill>
        <p:spPr>
          <a:xfrm>
            <a:off x="250825" y="1611313"/>
            <a:ext cx="4826000" cy="3617912"/>
          </a:xfrm>
        </p:spPr>
      </p:pic>
      <p:pic>
        <p:nvPicPr>
          <p:cNvPr id="27652" name="Содержимое 5" descr="11.jpg"/>
          <p:cNvPicPr>
            <a:picLocks noGrp="1" noChangeAspect="1"/>
          </p:cNvPicPr>
          <p:nvPr>
            <p:ph sz="half" idx="2"/>
          </p:nvPr>
        </p:nvPicPr>
        <p:blipFill>
          <a:blip r:embed="rId3" cstate="print"/>
          <a:srcRect/>
          <a:stretch>
            <a:fillRect/>
          </a:stretch>
        </p:blipFill>
        <p:spPr>
          <a:xfrm>
            <a:off x="5102225" y="981075"/>
            <a:ext cx="3784600" cy="5697538"/>
          </a:xfrm>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flipH="1">
            <a:off x="-2197100" y="273050"/>
            <a:ext cx="73025" cy="1162050"/>
          </a:xfrm>
        </p:spPr>
        <p:txBody>
          <a:bodyPr/>
          <a:lstStyle/>
          <a:p>
            <a:endParaRPr lang="ru-RU" smtClean="0"/>
          </a:p>
        </p:txBody>
      </p:sp>
      <p:pic>
        <p:nvPicPr>
          <p:cNvPr id="28675" name="Содержимое 4" descr="4.jpg"/>
          <p:cNvPicPr>
            <a:picLocks noGrp="1" noChangeAspect="1"/>
          </p:cNvPicPr>
          <p:nvPr>
            <p:ph idx="1"/>
          </p:nvPr>
        </p:nvPicPr>
        <p:blipFill>
          <a:blip r:embed="rId2" cstate="print"/>
          <a:srcRect/>
          <a:stretch>
            <a:fillRect/>
          </a:stretch>
        </p:blipFill>
        <p:spPr>
          <a:xfrm>
            <a:off x="0" y="0"/>
            <a:ext cx="9147175" cy="7539038"/>
          </a:xfrm>
        </p:spPr>
      </p:pic>
      <p:sp>
        <p:nvSpPr>
          <p:cNvPr id="28676" name="Текст 5"/>
          <p:cNvSpPr>
            <a:spLocks noGrp="1"/>
          </p:cNvSpPr>
          <p:nvPr>
            <p:ph type="body" sz="half" idx="2"/>
          </p:nvPr>
        </p:nvSpPr>
        <p:spPr>
          <a:xfrm>
            <a:off x="457200" y="333375"/>
            <a:ext cx="8435975" cy="5792788"/>
          </a:xfrm>
        </p:spPr>
        <p:txBody>
          <a:bodyPr/>
          <a:lstStyle/>
          <a:p>
            <a:r>
              <a:rPr lang="en-US" sz="4800" i="1" smtClean="0">
                <a:solidFill>
                  <a:srgbClr val="7030A0"/>
                </a:solidFill>
                <a:latin typeface="Verdana" pitchFamily="34" charset="0"/>
                <a:ea typeface="Verdana" pitchFamily="34" charset="0"/>
                <a:cs typeface="Verdana" pitchFamily="34" charset="0"/>
              </a:rPr>
              <a:t>   Olympic </a:t>
            </a:r>
          </a:p>
          <a:p>
            <a:endParaRPr lang="en-US" sz="4800" i="1" smtClean="0">
              <a:solidFill>
                <a:srgbClr val="7030A0"/>
              </a:solidFill>
              <a:latin typeface="Verdana" pitchFamily="34" charset="0"/>
              <a:ea typeface="Verdana" pitchFamily="34" charset="0"/>
              <a:cs typeface="Verdana" pitchFamily="34" charset="0"/>
            </a:endParaRPr>
          </a:p>
          <a:p>
            <a:endParaRPr lang="en-US" sz="4800" i="1" smtClean="0">
              <a:solidFill>
                <a:srgbClr val="7030A0"/>
              </a:solidFill>
              <a:latin typeface="Verdana" pitchFamily="34" charset="0"/>
              <a:ea typeface="Verdana" pitchFamily="34" charset="0"/>
              <a:cs typeface="Verdana" pitchFamily="34" charset="0"/>
            </a:endParaRPr>
          </a:p>
          <a:p>
            <a:endParaRPr lang="en-US" sz="4800" i="1" smtClean="0">
              <a:solidFill>
                <a:srgbClr val="7030A0"/>
              </a:solidFill>
              <a:latin typeface="Verdana" pitchFamily="34" charset="0"/>
              <a:ea typeface="Verdana" pitchFamily="34" charset="0"/>
              <a:cs typeface="Verdana" pitchFamily="34" charset="0"/>
            </a:endParaRPr>
          </a:p>
          <a:p>
            <a:endParaRPr lang="en-US" sz="4800" i="1" smtClean="0">
              <a:solidFill>
                <a:srgbClr val="7030A0"/>
              </a:solidFill>
              <a:latin typeface="Verdana" pitchFamily="34" charset="0"/>
              <a:ea typeface="Verdana" pitchFamily="34" charset="0"/>
              <a:cs typeface="Verdana" pitchFamily="34" charset="0"/>
            </a:endParaRPr>
          </a:p>
          <a:p>
            <a:endParaRPr lang="en-US" sz="4800" i="1" smtClean="0">
              <a:solidFill>
                <a:srgbClr val="7030A0"/>
              </a:solidFill>
              <a:latin typeface="Verdana" pitchFamily="34" charset="0"/>
              <a:ea typeface="Verdana" pitchFamily="34" charset="0"/>
              <a:cs typeface="Verdana" pitchFamily="34" charset="0"/>
            </a:endParaRPr>
          </a:p>
          <a:p>
            <a:endParaRPr lang="en-US" sz="800" i="1" smtClean="0">
              <a:solidFill>
                <a:srgbClr val="7030A0"/>
              </a:solidFill>
              <a:latin typeface="Verdana" pitchFamily="34" charset="0"/>
              <a:ea typeface="Verdana" pitchFamily="34" charset="0"/>
              <a:cs typeface="Verdana" pitchFamily="34" charset="0"/>
            </a:endParaRPr>
          </a:p>
          <a:p>
            <a:endParaRPr lang="en-US" sz="800" i="1" smtClean="0">
              <a:solidFill>
                <a:srgbClr val="7030A0"/>
              </a:solidFill>
              <a:latin typeface="Verdana" pitchFamily="34" charset="0"/>
              <a:ea typeface="Verdana" pitchFamily="34" charset="0"/>
              <a:cs typeface="Verdana" pitchFamily="34" charset="0"/>
            </a:endParaRPr>
          </a:p>
          <a:p>
            <a:endParaRPr lang="en-US" sz="800" i="1" smtClean="0">
              <a:solidFill>
                <a:srgbClr val="7030A0"/>
              </a:solidFill>
              <a:latin typeface="Verdana" pitchFamily="34" charset="0"/>
              <a:ea typeface="Verdana" pitchFamily="34" charset="0"/>
              <a:cs typeface="Verdana" pitchFamily="34" charset="0"/>
            </a:endParaRPr>
          </a:p>
          <a:p>
            <a:r>
              <a:rPr lang="en-US" sz="800" i="1" smtClean="0">
                <a:solidFill>
                  <a:srgbClr val="7030A0"/>
                </a:solidFill>
                <a:latin typeface="Verdana" pitchFamily="34" charset="0"/>
                <a:ea typeface="Verdana" pitchFamily="34" charset="0"/>
                <a:cs typeface="Verdana" pitchFamily="34" charset="0"/>
              </a:rPr>
              <a:t>                                                                                                                                                                    </a:t>
            </a:r>
            <a:r>
              <a:rPr lang="en-US" sz="4800" i="1" smtClean="0">
                <a:solidFill>
                  <a:srgbClr val="7030A0"/>
                </a:solidFill>
                <a:latin typeface="Verdana" pitchFamily="34" charset="0"/>
                <a:ea typeface="Verdana" pitchFamily="34" charset="0"/>
                <a:cs typeface="Verdana" pitchFamily="34" charset="0"/>
              </a:rPr>
              <a:t>symbol</a:t>
            </a:r>
            <a:endParaRPr lang="ru-RU" sz="4800" i="1" smtClean="0">
              <a:solidFill>
                <a:srgbClr val="7030A0"/>
              </a:solidFill>
              <a:latin typeface="Verdana" pitchFamily="34" charset="0"/>
              <a:ea typeface="Verdana" pitchFamily="34" charset="0"/>
              <a:cs typeface="Verdan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1116013" y="0"/>
            <a:ext cx="7799387" cy="1052513"/>
          </a:xfrm>
        </p:spPr>
        <p:txBody>
          <a:bodyPr/>
          <a:lstStyle/>
          <a:p>
            <a:r>
              <a:rPr lang="en-US" sz="6000" b="1" i="1" smtClean="0">
                <a:solidFill>
                  <a:srgbClr val="FF0000"/>
                </a:solidFill>
                <a:latin typeface="Verdana" pitchFamily="34" charset="0"/>
                <a:ea typeface="Verdana" pitchFamily="34" charset="0"/>
                <a:cs typeface="Verdana" pitchFamily="34" charset="0"/>
              </a:rPr>
              <a:t>QUESTIONS</a:t>
            </a:r>
            <a:endParaRPr lang="ru-RU" sz="6000" b="1" i="1" smtClean="0">
              <a:solidFill>
                <a:srgbClr val="FF0000"/>
              </a:solidFill>
              <a:latin typeface="Verdana" pitchFamily="34" charset="0"/>
              <a:ea typeface="Verdana" pitchFamily="34" charset="0"/>
              <a:cs typeface="Verdana" pitchFamily="34" charset="0"/>
            </a:endParaRPr>
          </a:p>
        </p:txBody>
      </p:sp>
      <p:pic>
        <p:nvPicPr>
          <p:cNvPr id="29699" name="Содержимое 3" descr="0.jpg"/>
          <p:cNvPicPr>
            <a:picLocks noGrp="1" noChangeAspect="1"/>
          </p:cNvPicPr>
          <p:nvPr>
            <p:ph idx="1"/>
          </p:nvPr>
        </p:nvPicPr>
        <p:blipFill>
          <a:blip r:embed="rId2" cstate="print"/>
          <a:srcRect/>
          <a:stretch>
            <a:fillRect/>
          </a:stretch>
        </p:blipFill>
        <p:spPr>
          <a:xfrm>
            <a:off x="900113" y="981075"/>
            <a:ext cx="8051800" cy="5675313"/>
          </a:xfrm>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913"/>
            <a:ext cx="8001000" cy="6669087"/>
          </a:xfrm>
        </p:spPr>
        <p:txBody>
          <a:bodyPr/>
          <a:lstStyle/>
          <a:p>
            <a:pPr>
              <a:defRPr/>
            </a:pPr>
            <a:r>
              <a:rPr lang="en-US" sz="3600" b="1" i="1" dirty="0" smtClean="0">
                <a:solidFill>
                  <a:schemeClr val="accent1">
                    <a:lumMod val="50000"/>
                  </a:schemeClr>
                </a:solidFill>
                <a:latin typeface="Arial Narrow" pitchFamily="34" charset="0"/>
                <a:ea typeface="Verdana" pitchFamily="34" charset="0"/>
                <a:cs typeface="Verdana" pitchFamily="34" charset="0"/>
              </a:rPr>
              <a:t>1. Why do many people like sport?</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2. How could sport be traditionally divided into?</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3. When did the Olympic Games start?</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4. What happened in Greece when the Olympic Games started there?</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5. When did Russia join the Olympic movement?</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6. When did Moscow host the twenty-second Olympic Games?</a:t>
            </a:r>
            <a:br>
              <a:rPr lang="en-US" sz="3600" b="1" i="1" dirty="0" smtClean="0">
                <a:solidFill>
                  <a:schemeClr val="accent1">
                    <a:lumMod val="50000"/>
                  </a:schemeClr>
                </a:solidFill>
                <a:latin typeface="Arial Narrow" pitchFamily="34" charset="0"/>
                <a:ea typeface="Verdana" pitchFamily="34" charset="0"/>
                <a:cs typeface="Verdana" pitchFamily="34" charset="0"/>
              </a:rPr>
            </a:br>
            <a:r>
              <a:rPr lang="en-US" sz="3600" b="1" i="1" dirty="0" smtClean="0">
                <a:solidFill>
                  <a:schemeClr val="accent1">
                    <a:lumMod val="50000"/>
                  </a:schemeClr>
                </a:solidFill>
                <a:latin typeface="Arial Narrow" pitchFamily="34" charset="0"/>
                <a:ea typeface="Verdana" pitchFamily="34" charset="0"/>
                <a:cs typeface="Verdana" pitchFamily="34" charset="0"/>
              </a:rPr>
              <a:t>7. When and where do the next Olympic Games take place?</a:t>
            </a:r>
            <a:endParaRPr lang="ru-RU" dirty="0">
              <a:solidFill>
                <a:schemeClr val="accent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827088" y="0"/>
            <a:ext cx="8088312" cy="1052513"/>
          </a:xfrm>
        </p:spPr>
        <p:txBody>
          <a:bodyPr/>
          <a:lstStyle/>
          <a:p>
            <a:r>
              <a:rPr lang="en-US" sz="6000" b="1" i="1" smtClean="0">
                <a:solidFill>
                  <a:srgbClr val="FF0000"/>
                </a:solidFill>
                <a:latin typeface="Verdana" pitchFamily="34" charset="0"/>
                <a:ea typeface="Verdana" pitchFamily="34" charset="0"/>
                <a:cs typeface="Verdana" pitchFamily="34" charset="0"/>
              </a:rPr>
              <a:t>VOCABULARY</a:t>
            </a:r>
            <a:endParaRPr lang="ru-RU" sz="6000" b="1" i="1" smtClean="0">
              <a:solidFill>
                <a:srgbClr val="FF0000"/>
              </a:solidFill>
              <a:latin typeface="Verdana" pitchFamily="34" charset="0"/>
              <a:ea typeface="Verdana" pitchFamily="34" charset="0"/>
              <a:cs typeface="Verdana" pitchFamily="34" charset="0"/>
            </a:endParaRPr>
          </a:p>
        </p:txBody>
      </p:sp>
      <p:pic>
        <p:nvPicPr>
          <p:cNvPr id="31747" name="Содержимое 3" descr="00.jpg"/>
          <p:cNvPicPr>
            <a:picLocks noGrp="1" noChangeAspect="1"/>
          </p:cNvPicPr>
          <p:nvPr>
            <p:ph idx="1"/>
          </p:nvPr>
        </p:nvPicPr>
        <p:blipFill>
          <a:blip r:embed="rId2" cstate="print"/>
          <a:srcRect/>
          <a:stretch>
            <a:fillRect/>
          </a:stretch>
        </p:blipFill>
        <p:spPr>
          <a:xfrm>
            <a:off x="2411413" y="908050"/>
            <a:ext cx="4681537" cy="5705475"/>
          </a:xfr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313"/>
          </a:xfrm>
        </p:spPr>
        <p:txBody>
          <a:bodyPr/>
          <a:lstStyle/>
          <a:p>
            <a:pPr>
              <a:defRPr/>
            </a:pPr>
            <a:r>
              <a:rPr lang="en-GB" sz="2800" b="1" i="1" dirty="0" smtClean="0">
                <a:solidFill>
                  <a:schemeClr val="accent1">
                    <a:lumMod val="50000"/>
                  </a:schemeClr>
                </a:solidFill>
                <a:latin typeface="Verdana" pitchFamily="34" charset="0"/>
                <a:ea typeface="Verdana" pitchFamily="34" charset="0"/>
                <a:cs typeface="Verdana" pitchFamily="34" charset="0"/>
              </a:rPr>
              <a:t>They have always paid great attention to sport in our schools, colleges and universities.</a:t>
            </a:r>
            <a:endParaRPr lang="ru-RU" sz="2800" b="1" i="1" dirty="0">
              <a:solidFill>
                <a:schemeClr val="accent1">
                  <a:lumMod val="50000"/>
                </a:schemeClr>
              </a:solidFill>
              <a:latin typeface="Verdana" pitchFamily="34" charset="0"/>
              <a:ea typeface="Verdana" pitchFamily="34" charset="0"/>
              <a:cs typeface="Verdana" pitchFamily="34" charset="0"/>
            </a:endParaRPr>
          </a:p>
        </p:txBody>
      </p:sp>
      <p:pic>
        <p:nvPicPr>
          <p:cNvPr id="5123" name="Содержимое 4" descr="43.jpg"/>
          <p:cNvPicPr>
            <a:picLocks noGrp="1" noChangeAspect="1"/>
          </p:cNvPicPr>
          <p:nvPr>
            <p:ph sz="half" idx="1"/>
          </p:nvPr>
        </p:nvPicPr>
        <p:blipFill>
          <a:blip r:embed="rId2" cstate="print"/>
          <a:srcRect/>
          <a:stretch>
            <a:fillRect/>
          </a:stretch>
        </p:blipFill>
        <p:spPr>
          <a:xfrm>
            <a:off x="0" y="1341438"/>
            <a:ext cx="5310188" cy="3382962"/>
          </a:xfrm>
        </p:spPr>
      </p:pic>
      <p:pic>
        <p:nvPicPr>
          <p:cNvPr id="5124" name="Содержимое 5" descr="42.jpg"/>
          <p:cNvPicPr>
            <a:picLocks noGrp="1" noChangeAspect="1"/>
          </p:cNvPicPr>
          <p:nvPr>
            <p:ph sz="half" idx="2"/>
          </p:nvPr>
        </p:nvPicPr>
        <p:blipFill>
          <a:blip r:embed="rId3" cstate="print"/>
          <a:srcRect/>
          <a:stretch>
            <a:fillRect/>
          </a:stretch>
        </p:blipFill>
        <p:spPr>
          <a:xfrm>
            <a:off x="3779838" y="3246438"/>
            <a:ext cx="5135562" cy="3422650"/>
          </a:xfrm>
        </p:spPr>
      </p:pic>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88913"/>
            <a:ext cx="8001000" cy="6480175"/>
          </a:xfrm>
        </p:spPr>
        <p:txBody>
          <a:bodyPr/>
          <a:lstStyle/>
          <a:p>
            <a:pPr>
              <a:defRPr/>
            </a:pPr>
            <a:r>
              <a:rPr lang="en-US" sz="3600" b="1" i="1" dirty="0" smtClean="0">
                <a:solidFill>
                  <a:srgbClr val="FF0000"/>
                </a:solidFill>
                <a:latin typeface="Arial Narrow" pitchFamily="34" charset="0"/>
              </a:rPr>
              <a:t>healthy </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здоровый</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полезный</a:t>
            </a:r>
            <a:r>
              <a:rPr lang="en-US" sz="3600" b="1" i="1" dirty="0" smtClean="0">
                <a:solidFill>
                  <a:schemeClr val="accent1">
                    <a:lumMod val="50000"/>
                  </a:schemeClr>
                </a:solidFill>
                <a:latin typeface="Arial Narrow" pitchFamily="34" charset="0"/>
              </a:rPr>
              <a:t> t</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to discipline </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дисциплинировать</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тренировать</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упражнять</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to pay attention </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обратить внимание</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hardly</a:t>
            </a:r>
            <a:r>
              <a:rPr lang="en-US" sz="3600" b="1" i="1" dirty="0" smtClean="0">
                <a:solidFill>
                  <a:schemeClr val="accent1">
                    <a:lumMod val="50000"/>
                  </a:schemeClr>
                </a:solidFill>
                <a:latin typeface="Arial Narrow" pitchFamily="34" charset="0"/>
              </a:rPr>
              <a:t> — </a:t>
            </a:r>
            <a:r>
              <a:rPr lang="ru-RU" sz="3600" b="1" i="1" dirty="0" smtClean="0">
                <a:solidFill>
                  <a:schemeClr val="accent1">
                    <a:lumMod val="50000"/>
                  </a:schemeClr>
                </a:solidFill>
                <a:latin typeface="Arial Narrow" pitchFamily="34" charset="0"/>
              </a:rPr>
              <a:t>едва</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gym</a:t>
            </a:r>
            <a:r>
              <a:rPr lang="en-US" sz="3600" b="1" i="1" dirty="0" smtClean="0">
                <a:solidFill>
                  <a:schemeClr val="accent1">
                    <a:lumMod val="50000"/>
                  </a:schemeClr>
                </a:solidFill>
                <a:latin typeface="Arial Narrow" pitchFamily="34" charset="0"/>
              </a:rPr>
              <a:t> — </a:t>
            </a:r>
            <a:r>
              <a:rPr lang="ru-RU" sz="3600" b="1" i="1" dirty="0" smtClean="0">
                <a:solidFill>
                  <a:schemeClr val="accent1">
                    <a:lumMod val="50000"/>
                  </a:schemeClr>
                </a:solidFill>
                <a:latin typeface="Arial Narrow" pitchFamily="34" charset="0"/>
              </a:rPr>
              <a:t>спортивный зал</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competition</a:t>
            </a:r>
            <a:r>
              <a:rPr lang="en-US" sz="3600" b="1" i="1" dirty="0" smtClean="0">
                <a:solidFill>
                  <a:schemeClr val="accent1">
                    <a:lumMod val="50000"/>
                  </a:schemeClr>
                </a:solidFill>
                <a:latin typeface="Arial Narrow" pitchFamily="34" charset="0"/>
              </a:rPr>
              <a:t> — </a:t>
            </a:r>
            <a:r>
              <a:rPr lang="ru-RU" sz="3600" b="1" i="1" dirty="0" smtClean="0">
                <a:solidFill>
                  <a:schemeClr val="accent1">
                    <a:lumMod val="50000"/>
                  </a:schemeClr>
                </a:solidFill>
                <a:latin typeface="Arial Narrow" pitchFamily="34" charset="0"/>
              </a:rPr>
              <a:t>спорт</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соревнование</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встреча</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состязание</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amateur</a:t>
            </a:r>
            <a:r>
              <a:rPr lang="en-US" sz="3600" b="1" i="1" dirty="0" smtClean="0">
                <a:solidFill>
                  <a:schemeClr val="accent1">
                    <a:lumMod val="50000"/>
                  </a:schemeClr>
                </a:solidFill>
                <a:latin typeface="Arial Narrow" pitchFamily="34" charset="0"/>
              </a:rPr>
              <a:t> — </a:t>
            </a:r>
            <a:r>
              <a:rPr lang="ru-RU" sz="3600" b="1" i="1" dirty="0" smtClean="0">
                <a:solidFill>
                  <a:schemeClr val="accent1">
                    <a:lumMod val="50000"/>
                  </a:schemeClr>
                </a:solidFill>
                <a:latin typeface="Arial Narrow" pitchFamily="34" charset="0"/>
              </a:rPr>
              <a:t>любитель</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поклонник</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err="1" smtClean="0">
                <a:solidFill>
                  <a:srgbClr val="FF0000"/>
                </a:solidFill>
                <a:latin typeface="Arial Narrow" pitchFamily="34" charset="0"/>
              </a:rPr>
              <a:t>weightlif</a:t>
            </a:r>
            <a:r>
              <a:rPr lang="en-US" sz="3600" b="1" i="1" dirty="0" smtClean="0">
                <a:solidFill>
                  <a:srgbClr val="FF0000"/>
                </a:solidFill>
                <a:latin typeface="Arial Narrow" pitchFamily="34" charset="0"/>
              </a:rPr>
              <a:t> ting </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тяжелая атлетика</a:t>
            </a:r>
            <a:r>
              <a:rPr lang="en-US" sz="3600" b="1" i="1" dirty="0" smtClean="0">
                <a:solidFill>
                  <a:schemeClr val="accent1">
                    <a:lumMod val="50000"/>
                  </a:schemeClr>
                </a:solidFill>
                <a:latin typeface="Arial Narrow" pitchFamily="34" charset="0"/>
              </a:rPr>
              <a:t/>
            </a:r>
            <a:br>
              <a:rPr lang="en-US" sz="3600" b="1" i="1" dirty="0" smtClean="0">
                <a:solidFill>
                  <a:schemeClr val="accent1">
                    <a:lumMod val="50000"/>
                  </a:schemeClr>
                </a:solidFill>
                <a:latin typeface="Arial Narrow" pitchFamily="34" charset="0"/>
              </a:rPr>
            </a:br>
            <a:r>
              <a:rPr lang="en-US" sz="3600" b="1" i="1" dirty="0" smtClean="0">
                <a:solidFill>
                  <a:srgbClr val="FF0000"/>
                </a:solidFill>
                <a:latin typeface="Arial Narrow" pitchFamily="34" charset="0"/>
              </a:rPr>
              <a:t>to participate </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участвовать</a:t>
            </a:r>
            <a:r>
              <a:rPr lang="en-US" sz="3600" b="1" i="1" dirty="0" smtClean="0">
                <a:solidFill>
                  <a:schemeClr val="accent1">
                    <a:lumMod val="50000"/>
                  </a:schemeClr>
                </a:solidFill>
                <a:latin typeface="Arial Narrow" pitchFamily="34" charset="0"/>
              </a:rPr>
              <a:t>, </a:t>
            </a:r>
            <a:r>
              <a:rPr lang="ru-RU" sz="3600" b="1" i="1" dirty="0" smtClean="0">
                <a:solidFill>
                  <a:schemeClr val="accent1">
                    <a:lumMod val="50000"/>
                  </a:schemeClr>
                </a:solidFill>
                <a:latin typeface="Arial Narrow" pitchFamily="34" charset="0"/>
              </a:rPr>
              <a:t>принимать участие</a:t>
            </a:r>
            <a:endParaRPr lang="ru-RU" sz="3600" b="1" i="1" dirty="0">
              <a:solidFill>
                <a:schemeClr val="accent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001000" cy="6858000"/>
          </a:xfrm>
        </p:spPr>
        <p:txBody>
          <a:bodyPr/>
          <a:lstStyle/>
          <a:p>
            <a:pPr>
              <a:defRPr/>
            </a:pPr>
            <a:r>
              <a:rPr lang="en-US" sz="3200" b="1" i="1" dirty="0" smtClean="0">
                <a:solidFill>
                  <a:srgbClr val="FF0000"/>
                </a:solidFill>
                <a:latin typeface="Arial Narrow" pitchFamily="34" charset="0"/>
              </a:rPr>
              <a:t>to include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включать</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to compete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состязаться</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соперничать</a:t>
            </a:r>
            <a:r>
              <a:rPr lang="en-US" sz="3200" b="1" i="1" dirty="0" smtClean="0">
                <a:solidFill>
                  <a:schemeClr val="accent1">
                    <a:lumMod val="50000"/>
                  </a:schemeClr>
                </a:solidFill>
                <a:latin typeface="Arial Narrow" pitchFamily="34" charset="0"/>
              </a:rPr>
              <a:t/>
            </a:r>
            <a:br>
              <a:rPr lang="en-US" sz="3200" b="1" i="1" dirty="0" smtClean="0">
                <a:solidFill>
                  <a:schemeClr val="accent1">
                    <a:lumMod val="50000"/>
                  </a:schemeClr>
                </a:solidFill>
                <a:latin typeface="Arial Narrow" pitchFamily="34" charset="0"/>
              </a:rPr>
            </a:br>
            <a:r>
              <a:rPr lang="en-US" sz="3200" b="1" i="1" dirty="0" smtClean="0">
                <a:solidFill>
                  <a:srgbClr val="FF0000"/>
                </a:solidFill>
                <a:latin typeface="Arial Narrow" pitchFamily="34" charset="0"/>
              </a:rPr>
              <a:t>peace</a:t>
            </a:r>
            <a:r>
              <a:rPr lang="en-US" sz="3200" b="1" i="1" dirty="0" smtClean="0">
                <a:solidFill>
                  <a:schemeClr val="accent1">
                    <a:lumMod val="50000"/>
                  </a:schemeClr>
                </a:solidFill>
                <a:latin typeface="Arial Narrow" pitchFamily="34" charset="0"/>
              </a:rPr>
              <a:t> — </a:t>
            </a:r>
            <a:r>
              <a:rPr lang="ru-RU" sz="3200" b="1" i="1" dirty="0" smtClean="0">
                <a:solidFill>
                  <a:schemeClr val="accent1">
                    <a:lumMod val="50000"/>
                  </a:schemeClr>
                </a:solidFill>
                <a:latin typeface="Arial Narrow" pitchFamily="34" charset="0"/>
              </a:rPr>
              <a:t>мир</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separately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отдельно</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раздельно</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to host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принимать гостей</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выступать в роли хозяина</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принимающей стороны</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suitable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подходящий</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пригодный</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соответствующий</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guest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гость</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to arrive</a:t>
            </a:r>
            <a:r>
              <a:rPr lang="en-US" sz="3200" b="1" i="1" dirty="0" smtClean="0">
                <a:solidFill>
                  <a:schemeClr val="accent1">
                    <a:lumMod val="50000"/>
                  </a:schemeClr>
                </a:solidFill>
                <a:latin typeface="Arial Narrow" pitchFamily="34" charset="0"/>
              </a:rPr>
              <a:t> — </a:t>
            </a:r>
            <a:r>
              <a:rPr lang="ru-RU" sz="3200" b="1" i="1" dirty="0" smtClean="0">
                <a:solidFill>
                  <a:schemeClr val="accent1">
                    <a:lumMod val="50000"/>
                  </a:schemeClr>
                </a:solidFill>
                <a:latin typeface="Arial Narrow" pitchFamily="34" charset="0"/>
              </a:rPr>
              <a:t>прибывать</a:t>
            </a:r>
            <a:r>
              <a:rPr lang="en-US" sz="3200" b="1" i="1" dirty="0" smtClean="0">
                <a:solidFill>
                  <a:srgbClr val="FF0000"/>
                </a:solidFill>
                <a:latin typeface="Arial Narrow" pitchFamily="34" charset="0"/>
              </a:rPr>
              <a:t/>
            </a:r>
            <a:br>
              <a:rPr lang="en-US" sz="3200" b="1" i="1" dirty="0" smtClean="0">
                <a:solidFill>
                  <a:srgbClr val="FF0000"/>
                </a:solidFill>
                <a:latin typeface="Arial Narrow" pitchFamily="34" charset="0"/>
              </a:rPr>
            </a:br>
            <a:r>
              <a:rPr lang="en-US" sz="3200" b="1" i="1" dirty="0" smtClean="0">
                <a:solidFill>
                  <a:srgbClr val="FF0000"/>
                </a:solidFill>
                <a:latin typeface="Arial Narrow" pitchFamily="34" charset="0"/>
              </a:rPr>
              <a:t>to arrange </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устраивать</a:t>
            </a:r>
            <a:r>
              <a:rPr lang="en-US" sz="3200" b="1" i="1" dirty="0" smtClean="0">
                <a:solidFill>
                  <a:schemeClr val="accent1">
                    <a:lumMod val="50000"/>
                  </a:schemeClr>
                </a:solidFill>
                <a:latin typeface="Arial Narrow" pitchFamily="34" charset="0"/>
              </a:rPr>
              <a:t>(</a:t>
            </a:r>
            <a:r>
              <a:rPr lang="ru-RU" sz="3200" b="1" i="1" dirty="0" err="1" smtClean="0">
                <a:solidFill>
                  <a:schemeClr val="accent1">
                    <a:lumMod val="50000"/>
                  </a:schemeClr>
                </a:solidFill>
                <a:latin typeface="Arial Narrow" pitchFamily="34" charset="0"/>
              </a:rPr>
              <a:t>ся</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организовывать</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подготавливать</a:t>
            </a:r>
            <a:r>
              <a:rPr lang="en-US" sz="3200" b="1" i="1" dirty="0" smtClean="0">
                <a:solidFill>
                  <a:schemeClr val="accent1">
                    <a:lumMod val="50000"/>
                  </a:schemeClr>
                </a:solidFill>
                <a:latin typeface="Arial Narrow" pitchFamily="34" charset="0"/>
              </a:rPr>
              <a:t>; </a:t>
            </a:r>
            <a:r>
              <a:rPr lang="ru-RU" sz="3200" b="1" i="1" dirty="0" smtClean="0">
                <a:solidFill>
                  <a:schemeClr val="accent1">
                    <a:lumMod val="50000"/>
                  </a:schemeClr>
                </a:solidFill>
                <a:latin typeface="Arial Narrow" pitchFamily="34" charset="0"/>
              </a:rPr>
              <a:t>принимать меры</a:t>
            </a:r>
            <a:endParaRPr lang="ru-RU" sz="3200" b="1" i="1" dirty="0">
              <a:solidFill>
                <a:schemeClr val="accent1">
                  <a:lumMod val="50000"/>
                </a:schemeClr>
              </a:solidFill>
              <a:latin typeface="Arial Narrow" pitchFamily="34" charset="0"/>
            </a:endParaRPr>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endParaRPr lang="ru-RU" smtClean="0"/>
          </a:p>
        </p:txBody>
      </p:sp>
      <p:pic>
        <p:nvPicPr>
          <p:cNvPr id="34819" name="Содержимое 3" descr="3.jpg"/>
          <p:cNvPicPr>
            <a:picLocks noGrp="1" noChangeAspect="1"/>
          </p:cNvPicPr>
          <p:nvPr>
            <p:ph idx="1"/>
          </p:nvPr>
        </p:nvPicPr>
        <p:blipFill>
          <a:blip r:embed="rId2" cstate="print"/>
          <a:srcRect/>
          <a:stretch>
            <a:fillRect/>
          </a:stretch>
        </p:blipFill>
        <p:spPr>
          <a:xfrm>
            <a:off x="900113" y="0"/>
            <a:ext cx="8243887" cy="6862763"/>
          </a:xfr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8915400" cy="1295400"/>
          </a:xfrm>
        </p:spPr>
        <p:txBody>
          <a:bodyPr/>
          <a:lstStyle/>
          <a:p>
            <a:pPr>
              <a:defRPr/>
            </a:pPr>
            <a:r>
              <a:rPr lang="en-GB" dirty="0" smtClean="0"/>
              <a:t>. </a:t>
            </a:r>
            <a:r>
              <a:rPr lang="en-GB" sz="3200" b="1" i="1" dirty="0" smtClean="0">
                <a:solidFill>
                  <a:schemeClr val="accent1">
                    <a:lumMod val="50000"/>
                  </a:schemeClr>
                </a:solidFill>
                <a:latin typeface="Verdana" pitchFamily="34" charset="0"/>
                <a:ea typeface="Verdana" pitchFamily="34" charset="0"/>
                <a:cs typeface="Verdana" pitchFamily="34" charset="0"/>
              </a:rPr>
              <a:t>You can hardly find a school without a gym or a </a:t>
            </a:r>
            <a:r>
              <a:rPr lang="en-GB" sz="3200" b="1" i="1" dirty="0" err="1" smtClean="0">
                <a:solidFill>
                  <a:schemeClr val="accent1">
                    <a:lumMod val="50000"/>
                  </a:schemeClr>
                </a:solidFill>
                <a:latin typeface="Verdana" pitchFamily="34" charset="0"/>
                <a:ea typeface="Verdana" pitchFamily="34" charset="0"/>
                <a:cs typeface="Verdana" pitchFamily="34" charset="0"/>
              </a:rPr>
              <a:t>sportsground</a:t>
            </a:r>
            <a:r>
              <a:rPr lang="en-GB" b="1" i="1" dirty="0" smtClean="0">
                <a:solidFill>
                  <a:schemeClr val="accent1">
                    <a:lumMod val="50000"/>
                  </a:schemeClr>
                </a:solidFill>
              </a:rPr>
              <a:t>.</a:t>
            </a:r>
            <a:endParaRPr lang="ru-RU" b="1" i="1" dirty="0">
              <a:solidFill>
                <a:schemeClr val="accent1">
                  <a:lumMod val="50000"/>
                </a:schemeClr>
              </a:solidFill>
            </a:endParaRPr>
          </a:p>
        </p:txBody>
      </p:sp>
      <p:pic>
        <p:nvPicPr>
          <p:cNvPr id="6147" name="Содержимое 4" descr="41.jpeg"/>
          <p:cNvPicPr>
            <a:picLocks noGrp="1" noChangeAspect="1"/>
          </p:cNvPicPr>
          <p:nvPr>
            <p:ph sz="half" idx="1"/>
          </p:nvPr>
        </p:nvPicPr>
        <p:blipFill>
          <a:blip r:embed="rId2" cstate="print"/>
          <a:srcRect/>
          <a:stretch>
            <a:fillRect/>
          </a:stretch>
        </p:blipFill>
        <p:spPr>
          <a:xfrm>
            <a:off x="0" y="1484313"/>
            <a:ext cx="4129088" cy="3097212"/>
          </a:xfrm>
        </p:spPr>
      </p:pic>
      <p:pic>
        <p:nvPicPr>
          <p:cNvPr id="6148" name="Содержимое 5" descr="40.jpg"/>
          <p:cNvPicPr>
            <a:picLocks noGrp="1" noChangeAspect="1"/>
          </p:cNvPicPr>
          <p:nvPr>
            <p:ph sz="half" idx="2"/>
          </p:nvPr>
        </p:nvPicPr>
        <p:blipFill>
          <a:blip r:embed="rId3" cstate="print"/>
          <a:srcRect/>
          <a:stretch>
            <a:fillRect/>
          </a:stretch>
        </p:blipFill>
        <p:spPr>
          <a:xfrm>
            <a:off x="4056063" y="3470275"/>
            <a:ext cx="4859337" cy="3198813"/>
          </a:xfrm>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flipH="1">
            <a:off x="-1044575" y="273050"/>
            <a:ext cx="215900" cy="1162050"/>
          </a:xfrm>
        </p:spPr>
        <p:txBody>
          <a:bodyPr/>
          <a:lstStyle/>
          <a:p>
            <a:endParaRPr lang="ru-RU" smtClean="0"/>
          </a:p>
        </p:txBody>
      </p:sp>
      <p:pic>
        <p:nvPicPr>
          <p:cNvPr id="7171" name="Содержимое 4" descr="00.jpg"/>
          <p:cNvPicPr>
            <a:picLocks noGrp="1" noChangeAspect="1"/>
          </p:cNvPicPr>
          <p:nvPr>
            <p:ph idx="1"/>
          </p:nvPr>
        </p:nvPicPr>
        <p:blipFill>
          <a:blip r:embed="rId2" cstate="print"/>
          <a:srcRect/>
          <a:stretch>
            <a:fillRect/>
          </a:stretch>
        </p:blipFill>
        <p:spPr>
          <a:xfrm>
            <a:off x="4284663" y="188913"/>
            <a:ext cx="4859337" cy="6480175"/>
          </a:xfrm>
        </p:spPr>
      </p:pic>
      <p:sp>
        <p:nvSpPr>
          <p:cNvPr id="4" name="Текст 3"/>
          <p:cNvSpPr>
            <a:spLocks noGrp="1"/>
          </p:cNvSpPr>
          <p:nvPr>
            <p:ph type="body" sz="half" idx="2"/>
          </p:nvPr>
        </p:nvSpPr>
        <p:spPr>
          <a:xfrm>
            <a:off x="0" y="0"/>
            <a:ext cx="4427538" cy="6669088"/>
          </a:xfrm>
        </p:spPr>
        <p:txBody>
          <a:bodyPr/>
          <a:lstStyle/>
          <a:p>
            <a:pPr>
              <a:defRPr/>
            </a:pPr>
            <a:r>
              <a:rPr lang="en-GB" sz="3200" i="1" dirty="0" smtClean="0">
                <a:solidFill>
                  <a:schemeClr val="accent1">
                    <a:lumMod val="50000"/>
                  </a:schemeClr>
                </a:solidFill>
                <a:latin typeface="Verdana" pitchFamily="34" charset="0"/>
                <a:ea typeface="Verdana" pitchFamily="34" charset="0"/>
                <a:cs typeface="Verdana" pitchFamily="34" charset="0"/>
              </a:rPr>
              <a:t>Every city and town has a few stadiums or swimming pools, where local or even international competitions are usually held. Traditionally, sport could be divided into professional and amateur sport.</a:t>
            </a:r>
            <a:endParaRPr lang="ru-RU" sz="3200" i="1" dirty="0" smtClean="0">
              <a:solidFill>
                <a:schemeClr val="accent1">
                  <a:lumMod val="50000"/>
                </a:schemeClr>
              </a:solidFill>
              <a:latin typeface="Verdana" pitchFamily="34" charset="0"/>
              <a:ea typeface="Verdana" pitchFamily="34" charset="0"/>
              <a:cs typeface="Verdana" pitchFamily="34" charset="0"/>
            </a:endParaRPr>
          </a:p>
          <a:p>
            <a:pPr>
              <a:defRPr/>
            </a:pPr>
            <a:endParaRPr lang="ru-RU" dirty="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20713"/>
            <a:ext cx="8001000" cy="5976937"/>
          </a:xfrm>
        </p:spPr>
        <p:txBody>
          <a:bodyPr/>
          <a:lstStyle/>
          <a:p>
            <a:pPr>
              <a:defRPr/>
            </a:pPr>
            <a:r>
              <a:rPr lang="en-GB" sz="3600" b="1" i="1" dirty="0" smtClean="0">
                <a:solidFill>
                  <a:schemeClr val="accent1">
                    <a:lumMod val="50000"/>
                  </a:schemeClr>
                </a:solidFill>
                <a:latin typeface="Verdana" pitchFamily="34" charset="0"/>
                <a:ea typeface="Verdana" pitchFamily="34" charset="0"/>
                <a:cs typeface="Verdana" pitchFamily="34" charset="0"/>
              </a:rPr>
              <a:t>Former Soviet Union and later Ukrainian and Russian sportsmen have set a great number of world records in gymnastics, weightlifting, tennis, swimming, running, high jumping, etc. Our sportsmen also participate in the Olympic Games and always win gold, silver and bronze medals.</a:t>
            </a:r>
            <a:r>
              <a:rPr lang="ru-RU" dirty="0" smtClean="0"/>
              <a:t/>
            </a:r>
            <a:br>
              <a:rPr lang="ru-RU" dirty="0" smtClean="0"/>
            </a:br>
            <a:endParaRPr lang="ru-RU"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smtClean="0"/>
          </a:p>
        </p:txBody>
      </p:sp>
      <p:pic>
        <p:nvPicPr>
          <p:cNvPr id="9219" name="Содержимое 5" descr="0000.jpg"/>
          <p:cNvPicPr>
            <a:picLocks noGrp="1" noChangeAspect="1"/>
          </p:cNvPicPr>
          <p:nvPr>
            <p:ph idx="1"/>
          </p:nvPr>
        </p:nvPicPr>
        <p:blipFill>
          <a:blip r:embed="rId2" cstate="print"/>
          <a:srcRect/>
          <a:stretch>
            <a:fillRect/>
          </a:stretch>
        </p:blipFill>
        <p:spPr>
          <a:xfrm>
            <a:off x="900113" y="188913"/>
            <a:ext cx="8064500" cy="6480175"/>
          </a:xfrm>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620838" y="273050"/>
            <a:ext cx="71438" cy="1162050"/>
          </a:xfrm>
        </p:spPr>
        <p:txBody>
          <a:bodyPr/>
          <a:lstStyle/>
          <a:p>
            <a:endParaRPr lang="ru-RU" smtClean="0"/>
          </a:p>
        </p:txBody>
      </p:sp>
      <p:pic>
        <p:nvPicPr>
          <p:cNvPr id="10243" name="Содержимое 4" descr="2.jpg"/>
          <p:cNvPicPr>
            <a:picLocks noGrp="1" noChangeAspect="1"/>
          </p:cNvPicPr>
          <p:nvPr>
            <p:ph idx="1"/>
          </p:nvPr>
        </p:nvPicPr>
        <p:blipFill>
          <a:blip r:embed="rId2" cstate="print"/>
          <a:srcRect/>
          <a:stretch>
            <a:fillRect/>
          </a:stretch>
        </p:blipFill>
        <p:spPr>
          <a:xfrm>
            <a:off x="3203575" y="908050"/>
            <a:ext cx="5761038" cy="5761038"/>
          </a:xfrm>
        </p:spPr>
      </p:pic>
      <p:sp>
        <p:nvSpPr>
          <p:cNvPr id="4" name="Текст 3"/>
          <p:cNvSpPr>
            <a:spLocks noGrp="1"/>
          </p:cNvSpPr>
          <p:nvPr>
            <p:ph type="body" sz="half" idx="2"/>
          </p:nvPr>
        </p:nvSpPr>
        <p:spPr>
          <a:xfrm>
            <a:off x="179388" y="188913"/>
            <a:ext cx="3286125" cy="5937250"/>
          </a:xfrm>
        </p:spPr>
        <p:txBody>
          <a:bodyPr/>
          <a:lstStyle/>
          <a:p>
            <a:r>
              <a:rPr lang="en-GB" sz="3200" smtClean="0">
                <a:solidFill>
                  <a:srgbClr val="194D19"/>
                </a:solidFill>
                <a:latin typeface="Verdana" pitchFamily="34" charset="0"/>
                <a:ea typeface="Verdana" pitchFamily="34" charset="0"/>
                <a:cs typeface="Verdana" pitchFamily="34" charset="0"/>
              </a:rPr>
              <a:t>The Olympic Games have long history. They started in 776 ВС in Greece and took place every four years for nearly twelve centuries at Olympia.</a:t>
            </a:r>
            <a:endParaRPr lang="ru-RU" sz="3200" smtClean="0">
              <a:solidFill>
                <a:srgbClr val="194D19"/>
              </a:solidFill>
              <a:latin typeface="Verdana" pitchFamily="34" charset="0"/>
              <a:ea typeface="Verdana" pitchFamily="34" charset="0"/>
              <a:cs typeface="Verdan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pic>
        <p:nvPicPr>
          <p:cNvPr id="11267" name="Содержимое 3" descr="13.jpg"/>
          <p:cNvPicPr>
            <a:picLocks noGrp="1" noChangeAspect="1"/>
          </p:cNvPicPr>
          <p:nvPr>
            <p:ph idx="1"/>
          </p:nvPr>
        </p:nvPicPr>
        <p:blipFill>
          <a:blip r:embed="rId2" cstate="print"/>
          <a:srcRect/>
          <a:stretch>
            <a:fillRect/>
          </a:stretch>
        </p:blipFill>
        <p:spPr>
          <a:xfrm>
            <a:off x="879475" y="188913"/>
            <a:ext cx="8013700" cy="6669087"/>
          </a:xfrm>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Шаблон оформления спортивных соревнований">
  <a:themeElements>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fontScheme name="Office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оформления спортивных соревнований</Template>
  <TotalTime>143</TotalTime>
  <Words>383</Words>
  <Application>Microsoft Office PowerPoint</Application>
  <PresentationFormat>Экран (4:3)</PresentationFormat>
  <Paragraphs>33</Paragraphs>
  <Slides>32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Шаблон оформления спортивных соревнований</vt:lpstr>
      <vt:lpstr>THE    OLYMPIC            GAMES</vt:lpstr>
      <vt:lpstr>Слайд 2</vt:lpstr>
      <vt:lpstr>They have always paid great attention to sport in our schools, colleges and universities.</vt:lpstr>
      <vt:lpstr>. You can hardly find a school without a gym or a sportsground.</vt:lpstr>
      <vt:lpstr>Слайд 5</vt:lpstr>
      <vt:lpstr>Former Soviet Union and later Ukrainian and Russian sportsmen have set a great number of world records in gymnastics, weightlifting, tennis, swimming, running, high jumping, etc. Our sportsmen also participate in the Olympic Games and always win gold, silver and bronze medals. </vt:lpstr>
      <vt:lpstr>Слайд 7</vt:lpstr>
      <vt:lpstr>Слайд 8</vt:lpstr>
      <vt:lpstr>Слайд 9</vt:lpstr>
      <vt:lpstr>Слайд 10</vt:lpstr>
      <vt:lpstr>When the Games took place, all the wars stopped. So, the Olympic Games became the symbol of peace and friendship.</vt:lpstr>
      <vt:lpstr>Baron Pierre de Coubertain started the modern Olympics</vt:lpstr>
      <vt:lpstr>Now, there are Summer and Winter Olympic Games. They are held separately. There are always several cities wishing to host the Games. The International Committee of Olympic Games selects the most suitable. After that, the host city starts its preparations for the competitions, constructs new sport facilities, or reconstructs them, reconstructs stadiums, hotels, press centres, etc. Thousand of athletes, journalists and guests arrive to the Games, and it takes great efforts to arrange everything. </vt:lpstr>
      <vt:lpstr>Winter Olympic Games</vt:lpstr>
      <vt:lpstr>Слайд 15</vt:lpstr>
      <vt:lpstr>Слайд 16</vt:lpstr>
      <vt:lpstr>Слайд 17</vt:lpstr>
      <vt:lpstr>Слайд 18</vt:lpstr>
      <vt:lpstr>Summer Olympic Games</vt:lpstr>
      <vt:lpstr>Слайд 20</vt:lpstr>
      <vt:lpstr>Слайд 21</vt:lpstr>
      <vt:lpstr>Слайд 22</vt:lpstr>
      <vt:lpstr>Слайд 23</vt:lpstr>
      <vt:lpstr>Russia joined the Olympic movement in 1952. In 1980, Moscow hosted the twenty-second Olympic Games.</vt:lpstr>
      <vt:lpstr>Слайд 25</vt:lpstr>
      <vt:lpstr>Слайд 26</vt:lpstr>
      <vt:lpstr>QUESTIONS</vt:lpstr>
      <vt:lpstr>1. Why do many people like sport? 2. How could sport be traditionally divided into? 3. When did the Olympic Games start? 4. What happened in Greece when the Olympic Games started there? 5. When did Russia join the Olympic movement? 6. When did Moscow host the twenty-second Olympic Games? 7. When and where do the next Olympic Games take place?</vt:lpstr>
      <vt:lpstr>VOCABULARY</vt:lpstr>
      <vt:lpstr>healthy — здоровый; полезный t to discipline — дисциплинировать; тренировать, упражнять to pay attention — обратить внимание hardly — едва gym — спортивный зал competition — спорт, соревнование, встреча, состязание amateur — любитель; поклонник weightlif ting — тяжелая атлетика to participate — участвовать, принимать участие</vt:lpstr>
      <vt:lpstr>to include — включать to compete — состязаться, соперничать peace — мир separately — отдельно, раздельно to host — принимать гостей; выступать в роли хозяина, принимающей стороны suitable — подходящий, пригодный, соответствующий guest — гость to arrive — прибывать to arrange — устраивать(ся), организовывать, подготавливать; принимать меры</vt:lpstr>
      <vt:lpstr>Слайд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OLYMPIC            GAMES</dc:title>
  <dc:creator>User</dc:creator>
  <cp:lastModifiedBy>ADMIN</cp:lastModifiedBy>
  <cp:revision>14</cp:revision>
  <cp:lastPrinted>1601-01-01T00:00:00Z</cp:lastPrinted>
  <dcterms:created xsi:type="dcterms:W3CDTF">2013-03-30T11:49:48Z</dcterms:created>
  <dcterms:modified xsi:type="dcterms:W3CDTF">2015-03-28T05:41:30Z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TC010902861049</vt:lpwstr>
  </property>
</Properties>
</file>