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Скругленный прямоугольник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оугольник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ru-RU" smtClean="0"/>
              <a:t>Образец заголовка</a:t>
            </a:r>
            <a:endParaRPr lang="en-US"/>
          </a:p>
        </p:txBody>
      </p:sp>
      <p:sp>
        <p:nvSpPr>
          <p:cNvPr id="11" name="Дата 27"/>
          <p:cNvSpPr>
            <a:spLocks noGrp="1"/>
          </p:cNvSpPr>
          <p:nvPr>
            <p:ph type="dt" sz="half" idx="10"/>
          </p:nvPr>
        </p:nvSpPr>
        <p:spPr/>
        <p:txBody>
          <a:bodyPr/>
          <a:lstStyle>
            <a:lvl1pPr>
              <a:defRPr/>
            </a:lvl1pPr>
          </a:lstStyle>
          <a:p>
            <a:pPr>
              <a:defRPr/>
            </a:pPr>
            <a:fld id="{321AB413-2AC1-4DCD-BA3E-7CFD1569C344}" type="datetimeFigureOut">
              <a:rPr lang="ru-RU"/>
              <a:pPr>
                <a:defRPr/>
              </a:pPr>
              <a:t>09.06.2014</a:t>
            </a:fld>
            <a:endParaRPr lang="ru-RU"/>
          </a:p>
        </p:txBody>
      </p:sp>
      <p:sp>
        <p:nvSpPr>
          <p:cNvPr id="12" name="Нижний колонтитул 16"/>
          <p:cNvSpPr>
            <a:spLocks noGrp="1"/>
          </p:cNvSpPr>
          <p:nvPr>
            <p:ph type="ftr" sz="quarter" idx="11"/>
          </p:nvPr>
        </p:nvSpPr>
        <p:spPr/>
        <p:txBody>
          <a:bodyPr/>
          <a:lstStyle>
            <a:lvl1pPr>
              <a:defRPr/>
            </a:lvl1pPr>
          </a:lstStyle>
          <a:p>
            <a:pPr>
              <a:defRPr/>
            </a:pPr>
            <a:endParaRPr lang="ru-RU"/>
          </a:p>
        </p:txBody>
      </p:sp>
      <p:sp>
        <p:nvSpPr>
          <p:cNvPr id="13" name="Номер слайда 28"/>
          <p:cNvSpPr>
            <a:spLocks noGrp="1"/>
          </p:cNvSpPr>
          <p:nvPr>
            <p:ph type="sldNum" sz="quarter" idx="12"/>
          </p:nvPr>
        </p:nvSpPr>
        <p:spPr/>
        <p:txBody>
          <a:bodyPr/>
          <a:lstStyle>
            <a:lvl1pPr>
              <a:defRPr sz="1400" smtClean="0">
                <a:solidFill>
                  <a:srgbClr val="FFFFFF"/>
                </a:solidFill>
              </a:defRPr>
            </a:lvl1pPr>
          </a:lstStyle>
          <a:p>
            <a:pPr>
              <a:defRPr/>
            </a:pPr>
            <a:fld id="{E934A797-BD92-4A41-84BC-2573C0E821C5}"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B330EA6-5085-430B-941E-E708E3099CAA}" type="datetimeFigureOut">
              <a:rPr lang="ru-RU"/>
              <a:pPr>
                <a:defRPr/>
              </a:pPr>
              <a:t>09.06.2014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13FCAFA-8573-4973-A721-21A10F0F739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44406A7-BBC6-4128-BD1C-AB787E323F9A}" type="datetimeFigureOut">
              <a:rPr lang="ru-RU"/>
              <a:pPr>
                <a:defRPr/>
              </a:pPr>
              <a:t>09.06.2014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F56CB66-0589-4A7F-BE2D-332E156A341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914400" y="1447800"/>
            <a:ext cx="77724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9FCF1E1-8C2A-42C8-B3EB-A6574CAAC109}" type="datetimeFigureOut">
              <a:rPr lang="ru-RU"/>
              <a:pPr>
                <a:defRPr/>
              </a:pPr>
              <a:t>09.06.2014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7319176-69F6-4F7D-83FE-E0AB7F42A59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Скругленный прямоугольник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Прямоугольник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722313" y="952500"/>
            <a:ext cx="7772400" cy="1362075"/>
          </a:xfrm>
        </p:spPr>
        <p:txBody>
          <a:bodyPr/>
          <a:lstStyle>
            <a:lvl1pPr algn="l">
              <a:buNone/>
              <a:defRPr sz="4000" b="0" cap="none"/>
            </a:lvl1pPr>
          </a:lstStyle>
          <a:p>
            <a:r>
              <a:rPr lang="ru-RU" smtClean="0"/>
              <a:t>Образец заголовка</a:t>
            </a:r>
            <a:endParaRPr lang="en-US"/>
          </a:p>
        </p:txBody>
      </p:sp>
      <p:sp>
        <p:nvSpPr>
          <p:cNvPr id="3" name="Текст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9" name="Дата 3"/>
          <p:cNvSpPr>
            <a:spLocks noGrp="1"/>
          </p:cNvSpPr>
          <p:nvPr>
            <p:ph type="dt" sz="half" idx="10"/>
          </p:nvPr>
        </p:nvSpPr>
        <p:spPr/>
        <p:txBody>
          <a:bodyPr/>
          <a:lstStyle>
            <a:lvl1pPr>
              <a:defRPr/>
            </a:lvl1pPr>
          </a:lstStyle>
          <a:p>
            <a:pPr>
              <a:defRPr/>
            </a:pPr>
            <a:fld id="{9BFDD0CA-2BDE-4E32-A0F6-1A32CDC4FA9A}" type="datetimeFigureOut">
              <a:rPr lang="ru-RU"/>
              <a:pPr>
                <a:defRPr/>
              </a:pPr>
              <a:t>09.06.2014</a:t>
            </a:fld>
            <a:endParaRPr lang="ru-RU"/>
          </a:p>
        </p:txBody>
      </p:sp>
      <p:sp>
        <p:nvSpPr>
          <p:cNvPr id="10" name="Нижний колонтитул 4"/>
          <p:cNvSpPr>
            <a:spLocks noGrp="1"/>
          </p:cNvSpPr>
          <p:nvPr>
            <p:ph type="ftr" sz="quarter" idx="11"/>
          </p:nvPr>
        </p:nvSpPr>
        <p:spPr>
          <a:xfrm>
            <a:off x="800100" y="6172200"/>
            <a:ext cx="4000500" cy="457200"/>
          </a:xfrm>
        </p:spPr>
        <p:txBody>
          <a:bodyPr/>
          <a:lstStyle>
            <a:lvl1pPr>
              <a:defRPr/>
            </a:lvl1pPr>
          </a:lstStyle>
          <a:p>
            <a:pPr>
              <a:defRPr/>
            </a:pPr>
            <a:endParaRPr lang="ru-RU"/>
          </a:p>
        </p:txBody>
      </p:sp>
      <p:sp>
        <p:nvSpPr>
          <p:cNvPr id="11" name="Номер слайда 5"/>
          <p:cNvSpPr>
            <a:spLocks noGrp="1"/>
          </p:cNvSpPr>
          <p:nvPr>
            <p:ph type="sldNum" sz="quarter" idx="12"/>
          </p:nvPr>
        </p:nvSpPr>
        <p:spPr>
          <a:xfrm>
            <a:off x="146050" y="6208713"/>
            <a:ext cx="457200" cy="457200"/>
          </a:xfrm>
        </p:spPr>
        <p:txBody>
          <a:bodyPr/>
          <a:lstStyle>
            <a:lvl1pPr>
              <a:defRPr/>
            </a:lvl1pPr>
          </a:lstStyle>
          <a:p>
            <a:pPr>
              <a:defRPr/>
            </a:pPr>
            <a:fld id="{8D723150-ABB7-4D17-86D5-80EEC7C7B450}"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91440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93395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7E40AD6-06B1-4EA1-8EE2-9EA1CFEA2A10}" type="datetimeFigureOut">
              <a:rPr lang="ru-RU"/>
              <a:pPr>
                <a:defRPr/>
              </a:pPr>
              <a:t>09.06.2014</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EA7377C-8C98-41AA-8497-469A646EB2F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11" name="Содержимое 10"/>
          <p:cNvSpPr>
            <a:spLocks noGrp="1"/>
          </p:cNvSpPr>
          <p:nvPr>
            <p:ph sz="half" idx="2"/>
          </p:nvPr>
        </p:nvSpPr>
        <p:spPr>
          <a:xfrm>
            <a:off x="9144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4"/>
          </p:nvPr>
        </p:nvSpPr>
        <p:spPr>
          <a:xfrm>
            <a:off x="49530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84E1D00F-3704-4519-9E63-EB0DA98EF294}" type="datetimeFigureOut">
              <a:rPr lang="ru-RU"/>
              <a:pPr>
                <a:defRPr/>
              </a:pPr>
              <a:t>09.06.2014</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43167FC5-89A9-46EC-A55D-FED86BAEAAA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51539B38-238F-4A85-8323-9470875966D5}" type="datetimeFigureOut">
              <a:rPr lang="ru-RU"/>
              <a:pPr>
                <a:defRPr/>
              </a:pPr>
              <a:t>09.06.2014</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4198B9CB-3C00-4A24-B668-62D01BC3762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2AB0F8BA-461A-4763-B06F-EF513DEA2A09}" type="datetimeFigureOut">
              <a:rPr lang="ru-RU"/>
              <a:pPr>
                <a:defRPr/>
              </a:pPr>
              <a:t>09.06.2014</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F51D922D-5C16-43CB-900A-A0D2C4B30AF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Скругленный прямоугольник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914400" y="273050"/>
            <a:ext cx="7772400" cy="1143000"/>
          </a:xfrm>
        </p:spPr>
        <p:txBody>
          <a:bodyPr/>
          <a:lstStyle>
            <a:lvl1pPr algn="l">
              <a:buNone/>
              <a:defRPr sz="4000" b="0"/>
            </a:lvl1pPr>
          </a:lstStyle>
          <a:p>
            <a:r>
              <a:rPr lang="ru-RU" smtClean="0"/>
              <a:t>Образец заголовка</a:t>
            </a:r>
            <a:endParaRPr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1" name="Содержимое 10"/>
          <p:cNvSpPr>
            <a:spLocks noGrp="1"/>
          </p:cNvSpPr>
          <p:nvPr>
            <p:ph sz="quarter" idx="1"/>
          </p:nvPr>
        </p:nvSpPr>
        <p:spPr>
          <a:xfrm>
            <a:off x="2971800" y="1600200"/>
            <a:ext cx="57150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4"/>
          <p:cNvSpPr>
            <a:spLocks noGrp="1"/>
          </p:cNvSpPr>
          <p:nvPr>
            <p:ph type="dt" sz="half" idx="10"/>
          </p:nvPr>
        </p:nvSpPr>
        <p:spPr/>
        <p:txBody>
          <a:bodyPr/>
          <a:lstStyle>
            <a:lvl1pPr>
              <a:defRPr/>
            </a:lvl1pPr>
          </a:lstStyle>
          <a:p>
            <a:pPr>
              <a:defRPr/>
            </a:pPr>
            <a:fld id="{18C84F0C-1145-42F7-857D-C69D4DED4666}" type="datetimeFigureOut">
              <a:rPr lang="ru-RU"/>
              <a:pPr>
                <a:defRPr/>
              </a:pPr>
              <a:t>09.06.2014</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0F8958C8-0858-4EFE-977E-08F450A832F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lang="ru-RU" smtClean="0"/>
              <a:t>Образец заголовка</a:t>
            </a:r>
            <a:endParaRPr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8" name="Дата 4"/>
          <p:cNvSpPr>
            <a:spLocks noGrp="1"/>
          </p:cNvSpPr>
          <p:nvPr>
            <p:ph type="dt" sz="half" idx="10"/>
          </p:nvPr>
        </p:nvSpPr>
        <p:spPr/>
        <p:txBody>
          <a:bodyPr/>
          <a:lstStyle>
            <a:lvl1pPr>
              <a:defRPr/>
            </a:lvl1pPr>
          </a:lstStyle>
          <a:p>
            <a:pPr>
              <a:defRPr/>
            </a:pPr>
            <a:fld id="{E15A5202-8BBF-49EE-8EE9-BBBA5C9D44D2}" type="datetimeFigureOut">
              <a:rPr lang="ru-RU"/>
              <a:pPr>
                <a:defRPr/>
              </a:pPr>
              <a:t>09.06.2014</a:t>
            </a:fld>
            <a:endParaRPr lang="ru-RU"/>
          </a:p>
        </p:txBody>
      </p:sp>
      <p:sp>
        <p:nvSpPr>
          <p:cNvPr id="9" name="Нижний колонтитул 5"/>
          <p:cNvSpPr>
            <a:spLocks noGrp="1"/>
          </p:cNvSpPr>
          <p:nvPr>
            <p:ph type="ftr" sz="quarter" idx="11"/>
          </p:nvPr>
        </p:nvSpPr>
        <p:spPr>
          <a:xfrm>
            <a:off x="914400" y="6172200"/>
            <a:ext cx="3886200" cy="457200"/>
          </a:xfrm>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146050" y="6208713"/>
            <a:ext cx="457200" cy="457200"/>
          </a:xfrm>
        </p:spPr>
        <p:txBody>
          <a:bodyPr/>
          <a:lstStyle>
            <a:lvl1pPr>
              <a:defRPr/>
            </a:lvl1pPr>
          </a:lstStyle>
          <a:p>
            <a:pPr>
              <a:defRPr/>
            </a:pPr>
            <a:fld id="{CC54624A-D910-4967-B054-9A2472577B0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Скругленный прямоугольник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Заголовок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ru-RU" smtClean="0"/>
              <a:t>Образец заголовка</a:t>
            </a:r>
            <a:endParaRPr lang="en-US" smtClean="0"/>
          </a:p>
        </p:txBody>
      </p:sp>
      <p:sp>
        <p:nvSpPr>
          <p:cNvPr id="1029" name="Текст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270A8CB3-6969-417D-9A55-31BB21961FC0}" type="datetimeFigureOut">
              <a:rPr lang="ru-RU"/>
              <a:pPr>
                <a:defRPr/>
              </a:pPr>
              <a:t>09.06.2014</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ru-RU"/>
          </a:p>
        </p:txBody>
      </p:sp>
      <p:sp>
        <p:nvSpPr>
          <p:cNvPr id="23" name="Номер слайда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A8211709-116F-4D1E-A5FC-6C074FFFAD6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3" r:id="rId1"/>
    <p:sldLayoutId id="2147483676" r:id="rId2"/>
    <p:sldLayoutId id="2147483684" r:id="rId3"/>
    <p:sldLayoutId id="2147483677" r:id="rId4"/>
    <p:sldLayoutId id="2147483678" r:id="rId5"/>
    <p:sldLayoutId id="2147483679" r:id="rId6"/>
    <p:sldLayoutId id="2147483680" r:id="rId7"/>
    <p:sldLayoutId id="2147483685" r:id="rId8"/>
    <p:sldLayoutId id="2147483686" r:id="rId9"/>
    <p:sldLayoutId id="2147483681" r:id="rId10"/>
    <p:sldLayoutId id="2147483682"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Calibri" pitchFamily="34" charset="0"/>
        </a:defRPr>
      </a:lvl2pPr>
      <a:lvl3pPr algn="l" rtl="0" fontAlgn="base">
        <a:spcBef>
          <a:spcPct val="0"/>
        </a:spcBef>
        <a:spcAft>
          <a:spcPct val="0"/>
        </a:spcAft>
        <a:defRPr sz="4000">
          <a:solidFill>
            <a:schemeClr val="tx2"/>
          </a:solidFill>
          <a:latin typeface="Calibri" pitchFamily="34" charset="0"/>
        </a:defRPr>
      </a:lvl3pPr>
      <a:lvl4pPr algn="l" rtl="0" fontAlgn="base">
        <a:spcBef>
          <a:spcPct val="0"/>
        </a:spcBef>
        <a:spcAft>
          <a:spcPct val="0"/>
        </a:spcAft>
        <a:defRPr sz="4000">
          <a:solidFill>
            <a:schemeClr val="tx2"/>
          </a:solidFill>
          <a:latin typeface="Calibri" pitchFamily="34" charset="0"/>
        </a:defRPr>
      </a:lvl4pPr>
      <a:lvl5pPr algn="l" rtl="0" fontAlgn="base">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6"/>
          <p:cNvSpPr>
            <a:spLocks noChangeArrowheads="1"/>
          </p:cNvSpPr>
          <p:nvPr/>
        </p:nvSpPr>
        <p:spPr bwMode="auto">
          <a:xfrm>
            <a:off x="1071563" y="357188"/>
            <a:ext cx="3251200" cy="1323975"/>
          </a:xfrm>
          <a:prstGeom prst="rect">
            <a:avLst/>
          </a:prstGeom>
          <a:noFill/>
          <a:ln w="9525">
            <a:noFill/>
            <a:miter lim="800000"/>
            <a:headEnd/>
            <a:tailEnd/>
          </a:ln>
        </p:spPr>
        <p:txBody>
          <a:bodyPr wrap="none">
            <a:spAutoFit/>
          </a:bodyPr>
          <a:lstStyle/>
          <a:p>
            <a:r>
              <a:rPr lang="en-US" sz="8000" b="1">
                <a:latin typeface="Perpetua" pitchFamily="18" charset="0"/>
              </a:rPr>
              <a:t>George</a:t>
            </a:r>
            <a:endParaRPr lang="ru-RU" sz="8000">
              <a:latin typeface="Cambria" pitchFamily="18" charset="0"/>
            </a:endParaRPr>
          </a:p>
        </p:txBody>
      </p:sp>
      <p:sp>
        <p:nvSpPr>
          <p:cNvPr id="6147" name="Прямоугольник 7"/>
          <p:cNvSpPr>
            <a:spLocks noChangeArrowheads="1"/>
          </p:cNvSpPr>
          <p:nvPr/>
        </p:nvSpPr>
        <p:spPr bwMode="auto">
          <a:xfrm>
            <a:off x="3357563" y="4714875"/>
            <a:ext cx="5268912" cy="1323975"/>
          </a:xfrm>
          <a:prstGeom prst="rect">
            <a:avLst/>
          </a:prstGeom>
          <a:noFill/>
          <a:ln w="9525">
            <a:noFill/>
            <a:miter lim="800000"/>
            <a:headEnd/>
            <a:tailEnd/>
          </a:ln>
        </p:spPr>
        <p:txBody>
          <a:bodyPr wrap="none">
            <a:spAutoFit/>
          </a:bodyPr>
          <a:lstStyle/>
          <a:p>
            <a:r>
              <a:rPr lang="en-US" sz="8000" b="1">
                <a:latin typeface="Perpetua" pitchFamily="18" charset="0"/>
              </a:rPr>
              <a:t>Washington</a:t>
            </a:r>
            <a:endParaRPr lang="ru-RU" sz="8000">
              <a:latin typeface="Cambria" pitchFamily="18" charset="0"/>
            </a:endParaRPr>
          </a:p>
        </p:txBody>
      </p:sp>
      <p:pic>
        <p:nvPicPr>
          <p:cNvPr id="3076" name="Picture 4"/>
          <p:cNvPicPr>
            <a:picLocks noChangeAspect="1" noChangeArrowheads="1"/>
          </p:cNvPicPr>
          <p:nvPr/>
        </p:nvPicPr>
        <p:blipFill>
          <a:blip r:embed="rId2" cstate="print"/>
          <a:srcRect/>
          <a:stretch>
            <a:fillRect/>
          </a:stretch>
        </p:blipFill>
        <p:spPr bwMode="auto">
          <a:xfrm>
            <a:off x="1714500" y="1852613"/>
            <a:ext cx="5715000" cy="3152775"/>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b="1" dirty="0" err="1">
                <a:solidFill>
                  <a:srgbClr val="002060"/>
                </a:solidFill>
              </a:rPr>
              <a:t>George</a:t>
            </a:r>
            <a:r>
              <a:rPr lang="ru-RU" b="1" dirty="0">
                <a:solidFill>
                  <a:srgbClr val="002060"/>
                </a:solidFill>
              </a:rPr>
              <a:t> </a:t>
            </a:r>
            <a:r>
              <a:rPr lang="ru-RU" b="1" dirty="0" err="1" smtClean="0">
                <a:solidFill>
                  <a:srgbClr val="002060"/>
                </a:solidFill>
              </a:rPr>
              <a:t>Washington</a:t>
            </a:r>
            <a:r>
              <a:rPr lang="en-US" b="1" dirty="0" smtClean="0">
                <a:solidFill>
                  <a:srgbClr val="002060"/>
                </a:solidFill>
              </a:rPr>
              <a:t/>
            </a:r>
            <a:br>
              <a:rPr lang="en-US" b="1" dirty="0" smtClean="0">
                <a:solidFill>
                  <a:srgbClr val="002060"/>
                </a:solidFill>
              </a:rPr>
            </a:br>
            <a:r>
              <a:rPr lang="en-US" b="1" i="1" dirty="0">
                <a:solidFill>
                  <a:srgbClr val="002060"/>
                </a:solidFill>
              </a:rPr>
              <a:t>1st president of the United States</a:t>
            </a:r>
            <a:endParaRPr lang="ru-RU" b="1" dirty="0">
              <a:solidFill>
                <a:srgbClr val="002060"/>
              </a:solidFill>
            </a:endParaRPr>
          </a:p>
        </p:txBody>
      </p:sp>
      <p:sp>
        <p:nvSpPr>
          <p:cNvPr id="3" name="Содержимое 2"/>
          <p:cNvSpPr>
            <a:spLocks noGrp="1"/>
          </p:cNvSpPr>
          <p:nvPr>
            <p:ph sz="quarter" idx="1"/>
          </p:nvPr>
        </p:nvSpPr>
        <p:spPr>
          <a:xfrm>
            <a:off x="1071563" y="1928813"/>
            <a:ext cx="7143750" cy="4525962"/>
          </a:xfrm>
          <a:solidFill>
            <a:schemeClr val="accent1">
              <a:lumMod val="20000"/>
              <a:lumOff val="80000"/>
            </a:schemeClr>
          </a:solidFill>
          <a:ln>
            <a:solidFill>
              <a:schemeClr val="accent1"/>
            </a:solidFill>
          </a:ln>
        </p:spPr>
        <p:txBody>
          <a:bodyPr>
            <a:normAutofit fontScale="85000" lnSpcReduction="20000"/>
          </a:bodyPr>
          <a:lstStyle/>
          <a:p>
            <a:pPr marL="274320" indent="-274320" fontAlgn="auto">
              <a:spcBef>
                <a:spcPts val="580"/>
              </a:spcBef>
              <a:spcAft>
                <a:spcPts val="0"/>
              </a:spcAft>
              <a:buFont typeface="Wingdings 2"/>
              <a:buChar char=""/>
              <a:defRPr/>
            </a:pPr>
            <a:r>
              <a:rPr lang="ru-RU" b="1" dirty="0" err="1"/>
              <a:t>Birth</a:t>
            </a:r>
            <a:endParaRPr lang="ru-RU" dirty="0"/>
          </a:p>
          <a:p>
            <a:pPr marL="274320" indent="-274320" fontAlgn="auto">
              <a:spcBef>
                <a:spcPts val="580"/>
              </a:spcBef>
              <a:spcAft>
                <a:spcPts val="0"/>
              </a:spcAft>
              <a:buFont typeface="Wingdings 2"/>
              <a:buNone/>
              <a:defRPr/>
            </a:pPr>
            <a:r>
              <a:rPr lang="ru-RU" dirty="0" err="1"/>
              <a:t>February</a:t>
            </a:r>
            <a:r>
              <a:rPr lang="ru-RU" dirty="0"/>
              <a:t> 22, 1732</a:t>
            </a:r>
          </a:p>
          <a:p>
            <a:pPr marL="274320" indent="-274320" fontAlgn="auto">
              <a:spcBef>
                <a:spcPts val="580"/>
              </a:spcBef>
              <a:spcAft>
                <a:spcPts val="0"/>
              </a:spcAft>
              <a:buFont typeface="Wingdings 2"/>
              <a:buChar char=""/>
              <a:defRPr/>
            </a:pPr>
            <a:r>
              <a:rPr lang="ru-RU" b="1" dirty="0" err="1"/>
              <a:t>Death</a:t>
            </a:r>
            <a:endParaRPr lang="ru-RU" dirty="0"/>
          </a:p>
          <a:p>
            <a:pPr marL="274320" indent="-274320" fontAlgn="auto">
              <a:spcBef>
                <a:spcPts val="580"/>
              </a:spcBef>
              <a:spcAft>
                <a:spcPts val="0"/>
              </a:spcAft>
              <a:buFont typeface="Wingdings 2"/>
              <a:buNone/>
              <a:defRPr/>
            </a:pPr>
            <a:r>
              <a:rPr lang="ru-RU" dirty="0" err="1"/>
              <a:t>December</a:t>
            </a:r>
            <a:r>
              <a:rPr lang="ru-RU" dirty="0"/>
              <a:t> 14, 1799</a:t>
            </a:r>
          </a:p>
          <a:p>
            <a:pPr marL="274320" indent="-274320" fontAlgn="auto">
              <a:spcBef>
                <a:spcPts val="580"/>
              </a:spcBef>
              <a:spcAft>
                <a:spcPts val="0"/>
              </a:spcAft>
              <a:buFont typeface="Wingdings 2"/>
              <a:buChar char=""/>
              <a:defRPr/>
            </a:pPr>
            <a:r>
              <a:rPr lang="ru-RU" b="1" dirty="0" err="1"/>
              <a:t>Home</a:t>
            </a:r>
            <a:r>
              <a:rPr lang="ru-RU" b="1" dirty="0"/>
              <a:t> </a:t>
            </a:r>
            <a:r>
              <a:rPr lang="ru-RU" b="1" dirty="0" err="1"/>
              <a:t>State</a:t>
            </a:r>
            <a:endParaRPr lang="ru-RU" dirty="0"/>
          </a:p>
          <a:p>
            <a:pPr marL="274320" indent="-274320" fontAlgn="auto">
              <a:spcBef>
                <a:spcPts val="580"/>
              </a:spcBef>
              <a:spcAft>
                <a:spcPts val="0"/>
              </a:spcAft>
              <a:buFont typeface="Wingdings 2"/>
              <a:buNone/>
              <a:defRPr/>
            </a:pPr>
            <a:r>
              <a:rPr lang="ru-RU" dirty="0" err="1"/>
              <a:t>Virginia</a:t>
            </a:r>
            <a:endParaRPr lang="ru-RU" dirty="0"/>
          </a:p>
          <a:p>
            <a:pPr marL="274320" indent="-274320" fontAlgn="auto">
              <a:spcBef>
                <a:spcPts val="580"/>
              </a:spcBef>
              <a:spcAft>
                <a:spcPts val="0"/>
              </a:spcAft>
              <a:buFont typeface="Wingdings 2"/>
              <a:buChar char=""/>
              <a:defRPr/>
            </a:pPr>
            <a:r>
              <a:rPr lang="ru-RU" b="1" dirty="0" err="1"/>
              <a:t>Party</a:t>
            </a:r>
            <a:endParaRPr lang="ru-RU" dirty="0"/>
          </a:p>
          <a:p>
            <a:pPr marL="274320" indent="-274320" fontAlgn="auto">
              <a:spcBef>
                <a:spcPts val="580"/>
              </a:spcBef>
              <a:spcAft>
                <a:spcPts val="0"/>
              </a:spcAft>
              <a:buFont typeface="Wingdings 2"/>
              <a:buNone/>
              <a:defRPr/>
            </a:pPr>
            <a:r>
              <a:rPr lang="ru-RU" dirty="0" err="1"/>
              <a:t>None</a:t>
            </a:r>
            <a:endParaRPr lang="ru-RU" dirty="0"/>
          </a:p>
          <a:p>
            <a:pPr marL="274320" indent="-274320" fontAlgn="auto">
              <a:spcBef>
                <a:spcPts val="580"/>
              </a:spcBef>
              <a:spcAft>
                <a:spcPts val="0"/>
              </a:spcAft>
              <a:buFont typeface="Wingdings 2"/>
              <a:buChar char=""/>
              <a:defRPr/>
            </a:pPr>
            <a:r>
              <a:rPr lang="ru-RU" b="1" dirty="0" err="1"/>
              <a:t>Terms</a:t>
            </a:r>
            <a:r>
              <a:rPr lang="ru-RU" b="1" dirty="0"/>
              <a:t> </a:t>
            </a:r>
            <a:r>
              <a:rPr lang="ru-RU" b="1" dirty="0" err="1"/>
              <a:t>In</a:t>
            </a:r>
            <a:r>
              <a:rPr lang="ru-RU" b="1" dirty="0"/>
              <a:t> </a:t>
            </a:r>
            <a:r>
              <a:rPr lang="ru-RU" b="1" dirty="0" err="1"/>
              <a:t>Office</a:t>
            </a:r>
            <a:endParaRPr lang="ru-RU" dirty="0"/>
          </a:p>
          <a:p>
            <a:pPr marL="274320" indent="-274320" fontAlgn="auto">
              <a:spcBef>
                <a:spcPts val="580"/>
              </a:spcBef>
              <a:spcAft>
                <a:spcPts val="0"/>
              </a:spcAft>
              <a:buFont typeface="Wingdings 2"/>
              <a:buNone/>
              <a:defRPr/>
            </a:pPr>
            <a:r>
              <a:rPr lang="ru-RU" dirty="0"/>
              <a:t>1789-1793</a:t>
            </a:r>
          </a:p>
          <a:p>
            <a:pPr marL="274320" indent="-274320" fontAlgn="auto">
              <a:spcBef>
                <a:spcPts val="580"/>
              </a:spcBef>
              <a:spcAft>
                <a:spcPts val="0"/>
              </a:spcAft>
              <a:buFont typeface="Wingdings 2"/>
              <a:buNone/>
              <a:defRPr/>
            </a:pPr>
            <a:r>
              <a:rPr lang="ru-RU" dirty="0"/>
              <a:t>1793-1797</a:t>
            </a:r>
          </a:p>
          <a:p>
            <a:pPr marL="274320" indent="-274320" fontAlgn="auto">
              <a:spcBef>
                <a:spcPts val="580"/>
              </a:spcBef>
              <a:spcAft>
                <a:spcPts val="0"/>
              </a:spcAft>
              <a:buFont typeface="Wingdings 2"/>
              <a:buChar char=""/>
              <a:defRPr/>
            </a:pPr>
            <a:r>
              <a:rPr lang="ru-RU" b="1" dirty="0" err="1"/>
              <a:t>Vice</a:t>
            </a:r>
            <a:r>
              <a:rPr lang="ru-RU" b="1" dirty="0"/>
              <a:t> </a:t>
            </a:r>
            <a:r>
              <a:rPr lang="ru-RU" b="1" dirty="0" err="1"/>
              <a:t>President</a:t>
            </a:r>
            <a:endParaRPr lang="ru-RU" dirty="0"/>
          </a:p>
          <a:p>
            <a:pPr marL="274320" indent="-274320" fontAlgn="auto">
              <a:spcBef>
                <a:spcPts val="580"/>
              </a:spcBef>
              <a:spcAft>
                <a:spcPts val="0"/>
              </a:spcAft>
              <a:buFont typeface="Wingdings 2"/>
              <a:buNone/>
              <a:defRPr/>
            </a:pPr>
            <a:r>
              <a:rPr lang="ru-RU" dirty="0" err="1"/>
              <a:t>John</a:t>
            </a:r>
            <a:r>
              <a:rPr lang="ru-RU" dirty="0"/>
              <a:t> </a:t>
            </a:r>
            <a:r>
              <a:rPr lang="ru-RU" dirty="0" err="1"/>
              <a:t>Adams</a:t>
            </a:r>
            <a:endParaRPr lang="ru-RU" dirty="0"/>
          </a:p>
          <a:p>
            <a:pPr marL="274320" indent="-274320" algn="ctr" fontAlgn="auto">
              <a:spcBef>
                <a:spcPts val="580"/>
              </a:spcBef>
              <a:spcAft>
                <a:spcPts val="0"/>
              </a:spcAft>
              <a:buFont typeface="Wingdings 2"/>
              <a:buChar char=""/>
              <a:defRPr/>
            </a:pPr>
            <a:endParaRPr lang="ru-RU" dirty="0"/>
          </a:p>
        </p:txBody>
      </p:sp>
      <p:pic>
        <p:nvPicPr>
          <p:cNvPr id="5" name="Picture 1"/>
          <p:cNvPicPr>
            <a:picLocks noChangeAspect="1" noChangeArrowheads="1"/>
          </p:cNvPicPr>
          <p:nvPr/>
        </p:nvPicPr>
        <p:blipFill>
          <a:blip r:embed="rId2" cstate="print"/>
          <a:srcRect/>
          <a:stretch>
            <a:fillRect/>
          </a:stretch>
        </p:blipFill>
        <p:spPr bwMode="auto">
          <a:xfrm>
            <a:off x="4714876" y="1928802"/>
            <a:ext cx="3482603" cy="4500594"/>
          </a:xfrm>
          <a:prstGeom prst="rect">
            <a:avLst/>
          </a:prstGeom>
          <a:noFill/>
          <a:ln w="9525">
            <a:noFill/>
            <a:miter lim="800000"/>
            <a:headEnd/>
            <a:tailEnd/>
          </a:ln>
          <a:effectLst>
            <a:softEdge rad="6350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428625" y="4357688"/>
            <a:ext cx="8501063" cy="2586037"/>
          </a:xfrm>
          <a:prstGeom prst="rect">
            <a:avLst/>
          </a:prstGeom>
          <a:noFill/>
          <a:ln w="9525">
            <a:solidFill>
              <a:srgbClr val="002060"/>
            </a:solidFill>
            <a:miter lim="800000"/>
            <a:headEnd/>
            <a:tailEnd/>
          </a:ln>
        </p:spPr>
        <p:txBody>
          <a:bodyPr>
            <a:spAutoFit/>
          </a:bodyPr>
          <a:lstStyle/>
          <a:p>
            <a:pPr>
              <a:buFont typeface="Wingdings" pitchFamily="2" charset="2"/>
              <a:buChar char="§"/>
            </a:pPr>
            <a:r>
              <a:rPr lang="en-US" sz="1600" b="1" dirty="0">
                <a:latin typeface="Perpetua" pitchFamily="18" charset="0"/>
              </a:rPr>
              <a:t>Made the first presidential veto, blocking a 1792 bill to increase the number of U.S. representatives.</a:t>
            </a:r>
          </a:p>
          <a:p>
            <a:pPr>
              <a:buFont typeface="Wingdings" pitchFamily="2" charset="2"/>
              <a:buChar char="§"/>
            </a:pPr>
            <a:r>
              <a:rPr lang="en-US" sz="1600" b="1" dirty="0">
                <a:latin typeface="Perpetua" pitchFamily="18" charset="0"/>
              </a:rPr>
              <a:t>Issued a proclamation of neutrality in 1793 that kept the United States out of the French Revolutionary Wars.</a:t>
            </a:r>
          </a:p>
          <a:p>
            <a:pPr>
              <a:buFont typeface="Wingdings" pitchFamily="2" charset="2"/>
              <a:buChar char="§"/>
            </a:pPr>
            <a:r>
              <a:rPr lang="en-US" sz="1600" b="1" dirty="0">
                <a:latin typeface="Perpetua" pitchFamily="18" charset="0"/>
              </a:rPr>
              <a:t>Laid the cornerstone for the U.S. Capitol building in the District of Columbia.</a:t>
            </a:r>
          </a:p>
          <a:p>
            <a:pPr>
              <a:buFont typeface="Wingdings" pitchFamily="2" charset="2"/>
              <a:buChar char="§"/>
            </a:pPr>
            <a:r>
              <a:rPr lang="en-US" sz="1600" b="1" dirty="0">
                <a:latin typeface="Perpetua" pitchFamily="18" charset="0"/>
              </a:rPr>
              <a:t>Put down the Whiskey Rebellion, a 1794 tax revolt in Pennsylvania, by summoning the militia of several states.</a:t>
            </a:r>
          </a:p>
          <a:p>
            <a:pPr>
              <a:buFont typeface="Wingdings" pitchFamily="2" charset="2"/>
              <a:buChar char="§"/>
            </a:pPr>
            <a:r>
              <a:rPr lang="en-US" sz="1600" b="1" dirty="0">
                <a:latin typeface="Perpetua" pitchFamily="18" charset="0"/>
              </a:rPr>
              <a:t>Prevented another war with Great Britain through an unpopular treaty negotiated by Chief Justice John Jay in 1794.</a:t>
            </a:r>
            <a:endParaRPr lang="ru-RU" sz="1600" b="1" dirty="0">
              <a:latin typeface="Cambria" pitchFamily="18" charset="0"/>
            </a:endParaRPr>
          </a:p>
          <a:p>
            <a:endParaRPr lang="ru-RU" dirty="0">
              <a:latin typeface="Cambria" pitchFamily="18" charset="0"/>
            </a:endParaRPr>
          </a:p>
        </p:txBody>
      </p:sp>
      <p:sp>
        <p:nvSpPr>
          <p:cNvPr id="5" name="Заголовок 4"/>
          <p:cNvSpPr>
            <a:spLocks noGrp="1"/>
          </p:cNvSpPr>
          <p:nvPr>
            <p:ph type="title"/>
          </p:nvPr>
        </p:nvSpPr>
        <p:spPr>
          <a:xfrm>
            <a:off x="357188" y="571500"/>
            <a:ext cx="8229600" cy="1143000"/>
          </a:xfrm>
        </p:spPr>
        <p:txBody>
          <a:bodyPr>
            <a:normAutofit fontScale="90000"/>
          </a:bodyPr>
          <a:lstStyle/>
          <a:p>
            <a:pPr fontAlgn="auto">
              <a:spcAft>
                <a:spcPts val="0"/>
              </a:spcAft>
              <a:defRPr/>
            </a:pPr>
            <a:r>
              <a:rPr lang="ru-RU" b="1" dirty="0" err="1" smtClean="0">
                <a:solidFill>
                  <a:srgbClr val="002060"/>
                </a:solidFill>
              </a:rPr>
              <a:t>Significant</a:t>
            </a:r>
            <a:r>
              <a:rPr lang="ru-RU" b="1" dirty="0" smtClean="0">
                <a:solidFill>
                  <a:srgbClr val="002060"/>
                </a:solidFill>
              </a:rPr>
              <a:t> </a:t>
            </a:r>
            <a:r>
              <a:rPr lang="en-US" b="1" dirty="0" smtClean="0">
                <a:solidFill>
                  <a:srgbClr val="002060"/>
                </a:solidFill>
              </a:rPr>
              <a:t> </a:t>
            </a:r>
            <a:r>
              <a:rPr lang="ru-RU" b="1" dirty="0" err="1" smtClean="0">
                <a:solidFill>
                  <a:srgbClr val="002060"/>
                </a:solidFill>
              </a:rPr>
              <a:t>Acts</a:t>
            </a:r>
            <a:r>
              <a:rPr lang="ru-RU" dirty="0" smtClean="0"/>
              <a:t/>
            </a:r>
            <a:br>
              <a:rPr lang="ru-RU" dirty="0" smtClean="0"/>
            </a:br>
            <a:endParaRPr lang="ru-RU" dirty="0"/>
          </a:p>
        </p:txBody>
      </p:sp>
      <p:pic>
        <p:nvPicPr>
          <p:cNvPr id="2" name="Picture 2"/>
          <p:cNvPicPr>
            <a:picLocks noChangeAspect="1" noChangeArrowheads="1"/>
          </p:cNvPicPr>
          <p:nvPr/>
        </p:nvPicPr>
        <p:blipFill>
          <a:blip r:embed="rId2" cstate="print"/>
          <a:srcRect/>
          <a:stretch>
            <a:fillRect/>
          </a:stretch>
        </p:blipFill>
        <p:spPr bwMode="auto">
          <a:xfrm>
            <a:off x="2071670" y="1142984"/>
            <a:ext cx="4714908" cy="3162094"/>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b="1" dirty="0" err="1" smtClean="0">
                <a:solidFill>
                  <a:srgbClr val="002060"/>
                </a:solidFill>
              </a:rPr>
              <a:t>Career</a:t>
            </a:r>
            <a:r>
              <a:rPr lang="ru-RU" dirty="0" smtClean="0"/>
              <a:t/>
            </a:r>
            <a:br>
              <a:rPr lang="ru-RU" dirty="0" smtClean="0"/>
            </a:br>
            <a:endParaRPr lang="ru-RU" dirty="0"/>
          </a:p>
        </p:txBody>
      </p:sp>
      <p:sp>
        <p:nvSpPr>
          <p:cNvPr id="9219" name="TextBox 2"/>
          <p:cNvSpPr txBox="1">
            <a:spLocks noChangeArrowheads="1"/>
          </p:cNvSpPr>
          <p:nvPr/>
        </p:nvSpPr>
        <p:spPr bwMode="auto">
          <a:xfrm>
            <a:off x="428625" y="1071563"/>
            <a:ext cx="4000500" cy="5354637"/>
          </a:xfrm>
          <a:prstGeom prst="rect">
            <a:avLst/>
          </a:prstGeom>
          <a:noFill/>
          <a:ln w="9525">
            <a:solidFill>
              <a:srgbClr val="002060"/>
            </a:solidFill>
            <a:miter lim="800000"/>
            <a:headEnd/>
            <a:tailEnd/>
          </a:ln>
        </p:spPr>
        <p:txBody>
          <a:bodyPr>
            <a:spAutoFit/>
          </a:bodyPr>
          <a:lstStyle/>
          <a:p>
            <a:r>
              <a:rPr lang="en-US" b="1">
                <a:solidFill>
                  <a:schemeClr val="accent2"/>
                </a:solidFill>
                <a:latin typeface="Perpetua" pitchFamily="18" charset="0"/>
              </a:rPr>
              <a:t>1749</a:t>
            </a:r>
            <a:r>
              <a:rPr lang="en-US" b="1">
                <a:latin typeface="Perpetua" pitchFamily="18" charset="0"/>
              </a:rPr>
              <a:t> Served as surveyor for Culpeper County, Virginia.</a:t>
            </a:r>
          </a:p>
          <a:p>
            <a:r>
              <a:rPr lang="en-US" b="1">
                <a:solidFill>
                  <a:schemeClr val="accent2"/>
                </a:solidFill>
                <a:latin typeface="Perpetua" pitchFamily="18" charset="0"/>
              </a:rPr>
              <a:t>1755</a:t>
            </a:r>
            <a:r>
              <a:rPr lang="en-US" b="1">
                <a:latin typeface="Perpetua" pitchFamily="18" charset="0"/>
              </a:rPr>
              <a:t> Became Commander in Chief of Virginia forces.</a:t>
            </a:r>
          </a:p>
          <a:p>
            <a:r>
              <a:rPr lang="en-US" b="1">
                <a:solidFill>
                  <a:schemeClr val="accent2"/>
                </a:solidFill>
                <a:latin typeface="Perpetua" pitchFamily="18" charset="0"/>
              </a:rPr>
              <a:t>1758</a:t>
            </a:r>
            <a:r>
              <a:rPr lang="en-US" b="1">
                <a:latin typeface="Perpetua" pitchFamily="18" charset="0"/>
              </a:rPr>
              <a:t> Elected to the House of Burgesses, the legislative assembly of Virginia</a:t>
            </a:r>
          </a:p>
          <a:p>
            <a:r>
              <a:rPr lang="en-US" b="1">
                <a:solidFill>
                  <a:schemeClr val="accent2"/>
                </a:solidFill>
                <a:latin typeface="Perpetua" pitchFamily="18" charset="0"/>
              </a:rPr>
              <a:t>1774 </a:t>
            </a:r>
            <a:r>
              <a:rPr lang="en-US" b="1">
                <a:latin typeface="Perpetua" pitchFamily="18" charset="0"/>
              </a:rPr>
              <a:t>Served as a Virginia delegate to the First Continental Congress.</a:t>
            </a:r>
          </a:p>
          <a:p>
            <a:r>
              <a:rPr lang="en-US" b="1">
                <a:solidFill>
                  <a:schemeClr val="accent2"/>
                </a:solidFill>
                <a:latin typeface="Perpetua" pitchFamily="18" charset="0"/>
              </a:rPr>
              <a:t>1775-1783</a:t>
            </a:r>
            <a:r>
              <a:rPr lang="en-US" b="1">
                <a:latin typeface="Perpetua" pitchFamily="18" charset="0"/>
              </a:rPr>
              <a:t> Led the Continental Army in the American War of Independence.</a:t>
            </a:r>
          </a:p>
          <a:p>
            <a:r>
              <a:rPr lang="en-US" b="1">
                <a:solidFill>
                  <a:schemeClr val="accent2"/>
                </a:solidFill>
                <a:latin typeface="Perpetua" pitchFamily="18" charset="0"/>
              </a:rPr>
              <a:t>1787 </a:t>
            </a:r>
            <a:r>
              <a:rPr lang="en-US" b="1">
                <a:latin typeface="Perpetua" pitchFamily="18" charset="0"/>
              </a:rPr>
              <a:t>Served as President of the Constitutional Convention.</a:t>
            </a:r>
          </a:p>
          <a:p>
            <a:r>
              <a:rPr lang="en-US" b="1">
                <a:solidFill>
                  <a:schemeClr val="accent2"/>
                </a:solidFill>
                <a:latin typeface="Perpetua" pitchFamily="18" charset="0"/>
              </a:rPr>
              <a:t>1789-1797 </a:t>
            </a:r>
            <a:r>
              <a:rPr lang="en-US" b="1">
                <a:latin typeface="Perpetua" pitchFamily="18" charset="0"/>
              </a:rPr>
              <a:t>President of the United States.</a:t>
            </a:r>
            <a:endParaRPr lang="ru-RU" b="1">
              <a:latin typeface="Cambria" pitchFamily="18" charset="0"/>
            </a:endParaRPr>
          </a:p>
          <a:p>
            <a:r>
              <a:rPr lang="en-US" b="1">
                <a:solidFill>
                  <a:schemeClr val="accent2"/>
                </a:solidFill>
                <a:latin typeface="Perpetua" pitchFamily="18" charset="0"/>
              </a:rPr>
              <a:t>1798</a:t>
            </a:r>
            <a:r>
              <a:rPr lang="en-US" b="1">
                <a:latin typeface="Perpetua" pitchFamily="18" charset="0"/>
              </a:rPr>
              <a:t> Appointed by President John Adams as Lieutenant-General and Commander in Chief of all the armies of the United States.</a:t>
            </a:r>
            <a:endParaRPr lang="ru-RU" b="1">
              <a:latin typeface="Cambria" pitchFamily="18" charset="0"/>
            </a:endParaRPr>
          </a:p>
          <a:p>
            <a:endParaRPr lang="ru-RU">
              <a:latin typeface="Cambria" pitchFamily="18" charset="0"/>
            </a:endParaRPr>
          </a:p>
        </p:txBody>
      </p:sp>
      <p:pic>
        <p:nvPicPr>
          <p:cNvPr id="9218" name="Picture 2"/>
          <p:cNvPicPr>
            <a:picLocks noChangeAspect="1" noChangeArrowheads="1"/>
          </p:cNvPicPr>
          <p:nvPr/>
        </p:nvPicPr>
        <p:blipFill>
          <a:blip r:embed="rId2" cstate="print"/>
          <a:srcRect/>
          <a:stretch>
            <a:fillRect/>
          </a:stretch>
        </p:blipFill>
        <p:spPr bwMode="auto">
          <a:xfrm>
            <a:off x="4510908" y="1071546"/>
            <a:ext cx="4445544" cy="5072098"/>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r>
              <a:rPr lang="en-US" b="1" smtClean="0">
                <a:solidFill>
                  <a:srgbClr val="002060"/>
                </a:solidFill>
              </a:rPr>
              <a:t>Washington Marriage</a:t>
            </a:r>
            <a:endParaRPr lang="ru-RU" b="1" smtClean="0">
              <a:solidFill>
                <a:srgbClr val="002060"/>
              </a:solidFill>
            </a:endParaRPr>
          </a:p>
        </p:txBody>
      </p:sp>
      <p:pic>
        <p:nvPicPr>
          <p:cNvPr id="7170" name="Picture 2"/>
          <p:cNvPicPr>
            <a:picLocks noChangeAspect="1" noChangeArrowheads="1"/>
          </p:cNvPicPr>
          <p:nvPr/>
        </p:nvPicPr>
        <p:blipFill>
          <a:blip r:embed="rId2" cstate="print"/>
          <a:srcRect/>
          <a:stretch>
            <a:fillRect/>
          </a:stretch>
        </p:blipFill>
        <p:spPr bwMode="auto">
          <a:xfrm>
            <a:off x="2000232" y="1142984"/>
            <a:ext cx="5286412" cy="3811662"/>
          </a:xfrm>
          <a:prstGeom prst="rect">
            <a:avLst/>
          </a:prstGeom>
          <a:noFill/>
          <a:ln w="9525">
            <a:noFill/>
            <a:miter lim="800000"/>
            <a:headEnd/>
            <a:tailEnd/>
          </a:ln>
          <a:effectLst>
            <a:softEdge rad="317500"/>
          </a:effectLst>
        </p:spPr>
      </p:pic>
      <p:sp>
        <p:nvSpPr>
          <p:cNvPr id="10244" name="TextBox 3"/>
          <p:cNvSpPr txBox="1">
            <a:spLocks noChangeArrowheads="1"/>
          </p:cNvSpPr>
          <p:nvPr/>
        </p:nvSpPr>
        <p:spPr bwMode="auto">
          <a:xfrm>
            <a:off x="285750" y="4786313"/>
            <a:ext cx="8715375" cy="1754187"/>
          </a:xfrm>
          <a:prstGeom prst="rect">
            <a:avLst/>
          </a:prstGeom>
          <a:noFill/>
          <a:ln w="9525">
            <a:noFill/>
            <a:miter lim="800000"/>
            <a:headEnd/>
            <a:tailEnd/>
          </a:ln>
        </p:spPr>
        <p:txBody>
          <a:bodyPr>
            <a:spAutoFit/>
          </a:bodyPr>
          <a:lstStyle/>
          <a:p>
            <a:r>
              <a:rPr lang="en-US" b="1">
                <a:latin typeface="Perpetua" pitchFamily="18" charset="0"/>
              </a:rPr>
              <a:t>On January 6, 1759, George Washington married Martha Dandridge Custis, a wealthy young widow. The Washingtons had no children of their own, but they raised Martha’s children from her previous marriage, Jackie and Patsy (pictured at right). The marriage began the relatively peaceful inter-war period in Washington’s life, during which he farmed tobacco and served on the House of Burgesses, the popularly elected chamber of the Virginia colonial legislature.</a:t>
            </a:r>
            <a:endParaRPr lang="ru-RU" b="1">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r>
              <a:rPr lang="en-US" b="1" smtClean="0">
                <a:solidFill>
                  <a:srgbClr val="002060"/>
                </a:solidFill>
              </a:rPr>
              <a:t>Washington Monument</a:t>
            </a:r>
            <a:endParaRPr lang="ru-RU" b="1" smtClean="0">
              <a:solidFill>
                <a:srgbClr val="002060"/>
              </a:solidFill>
            </a:endParaRPr>
          </a:p>
        </p:txBody>
      </p:sp>
      <p:pic>
        <p:nvPicPr>
          <p:cNvPr id="10242" name="Picture 2"/>
          <p:cNvPicPr>
            <a:picLocks noChangeAspect="1" noChangeArrowheads="1"/>
          </p:cNvPicPr>
          <p:nvPr/>
        </p:nvPicPr>
        <p:blipFill>
          <a:blip r:embed="rId2" cstate="print"/>
          <a:srcRect/>
          <a:stretch>
            <a:fillRect/>
          </a:stretch>
        </p:blipFill>
        <p:spPr bwMode="auto">
          <a:xfrm>
            <a:off x="260767" y="1418006"/>
            <a:ext cx="3954043" cy="4511324"/>
          </a:xfrm>
          <a:prstGeom prst="rect">
            <a:avLst/>
          </a:prstGeom>
          <a:noFill/>
          <a:ln w="9525">
            <a:noFill/>
            <a:miter lim="800000"/>
            <a:headEnd/>
            <a:tailEnd/>
          </a:ln>
          <a:effectLst>
            <a:softEdge rad="317500"/>
          </a:effectLst>
        </p:spPr>
      </p:pic>
      <p:sp>
        <p:nvSpPr>
          <p:cNvPr id="11268" name="TextBox 3"/>
          <p:cNvSpPr txBox="1">
            <a:spLocks noChangeArrowheads="1"/>
          </p:cNvSpPr>
          <p:nvPr/>
        </p:nvSpPr>
        <p:spPr bwMode="auto">
          <a:xfrm>
            <a:off x="4786313" y="2357438"/>
            <a:ext cx="3857625" cy="3140075"/>
          </a:xfrm>
          <a:prstGeom prst="rect">
            <a:avLst/>
          </a:prstGeom>
          <a:noFill/>
          <a:ln w="9525">
            <a:solidFill>
              <a:srgbClr val="002060"/>
            </a:solidFill>
            <a:miter lim="800000"/>
            <a:headEnd/>
            <a:tailEnd/>
          </a:ln>
        </p:spPr>
        <p:txBody>
          <a:bodyPr>
            <a:spAutoFit/>
          </a:bodyPr>
          <a:lstStyle/>
          <a:p>
            <a:r>
              <a:rPr lang="en-US" b="1">
                <a:latin typeface="Perpetua" pitchFamily="18" charset="0"/>
              </a:rPr>
              <a:t>Work on the Washington Monument, a marble obelisk 169 m (555 ft) tall, was completed in 1884. </a:t>
            </a:r>
          </a:p>
          <a:p>
            <a:r>
              <a:rPr lang="en-US" b="1" dirty="0">
                <a:latin typeface="Perpetua" pitchFamily="18" charset="0"/>
              </a:rPr>
              <a:t>By the time it was formally dedicated in 1885, it had taken nearly a century to create this monument to George Washington, </a:t>
            </a:r>
          </a:p>
          <a:p>
            <a:r>
              <a:rPr lang="en-US" b="1" dirty="0">
                <a:latin typeface="Perpetua" pitchFamily="18" charset="0"/>
              </a:rPr>
              <a:t>the man who had led the United States through the American Revolution (1775-1783) and served as its first president.</a:t>
            </a:r>
            <a:endParaRPr lang="ru-RU" b="1" dirty="0">
              <a:latin typeface="Cambr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34</TotalTime>
  <Words>369</Words>
  <Application>Microsoft Office PowerPoint</Application>
  <PresentationFormat>Экран (4:3)</PresentationFormat>
  <Paragraphs>37</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Справедливость</vt:lpstr>
      <vt:lpstr>Слайд 1</vt:lpstr>
      <vt:lpstr>George Washington 1st president of the United States</vt:lpstr>
      <vt:lpstr>Significant  Acts </vt:lpstr>
      <vt:lpstr>Career </vt:lpstr>
      <vt:lpstr>Washington Marriage</vt:lpstr>
      <vt:lpstr>Washington Monument</vt:lpstr>
    </vt:vector>
  </TitlesOfParts>
  <Company>dd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Washington</dc:title>
  <dc:creator>ss</dc:creator>
  <cp:lastModifiedBy>ADMIN</cp:lastModifiedBy>
  <cp:revision>6</cp:revision>
  <dcterms:created xsi:type="dcterms:W3CDTF">2009-01-08T11:41:32Z</dcterms:created>
  <dcterms:modified xsi:type="dcterms:W3CDTF">2014-06-09T15:20:48Z</dcterms:modified>
</cp:coreProperties>
</file>